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4" r:id="rId1"/>
  </p:sldMasterIdLst>
  <p:notesMasterIdLst>
    <p:notesMasterId r:id="rId18"/>
  </p:notesMasterIdLst>
  <p:handoutMasterIdLst>
    <p:handoutMasterId r:id="rId19"/>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24387175" cy="13716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7681">
          <p15:clr>
            <a:srgbClr val="A4A3A4"/>
          </p15:clr>
        </p15:guide>
        <p15:guide id="2" orient="horz" pos="6840">
          <p15:clr>
            <a:srgbClr val="747775"/>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4B0C37C-D70D-4C64-AF56-A569252DFAE3}">
  <a:tblStyle styleId="{64B0C37C-D70D-4C64-AF56-A569252DFAE3}"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EE9E9"/>
          </a:solidFill>
        </a:fill>
      </a:tcStyle>
    </a:wholeTbl>
    <a:band1H>
      <a:tcTxStyle/>
      <a:tcStyle>
        <a:tcBdr/>
        <a:fill>
          <a:solidFill>
            <a:srgbClr val="FED1D1"/>
          </a:solidFill>
        </a:fill>
      </a:tcStyle>
    </a:band1H>
    <a:band2H>
      <a:tcTxStyle/>
      <a:tcStyle>
        <a:tcBdr/>
      </a:tcStyle>
    </a:band2H>
    <a:band1V>
      <a:tcTxStyle/>
      <a:tcStyle>
        <a:tcBdr/>
        <a:fill>
          <a:solidFill>
            <a:srgbClr val="FED1D1"/>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5" d="100"/>
          <a:sy n="35" d="100"/>
        </p:scale>
        <p:origin x="512" y="52"/>
      </p:cViewPr>
      <p:guideLst>
        <p:guide pos="7681"/>
        <p:guide orient="horz" pos="6840"/>
      </p:guideLst>
    </p:cSldViewPr>
  </p:slideViewPr>
  <p:notesTextViewPr>
    <p:cViewPr>
      <p:scale>
        <a:sx n="1" d="1"/>
        <a:sy n="1" d="1"/>
      </p:scale>
      <p:origin x="0" y="0"/>
    </p:cViewPr>
  </p:notesTextViewPr>
  <p:notesViewPr>
    <p:cSldViewPr snapToGrid="0">
      <p:cViewPr varScale="1">
        <p:scale>
          <a:sx n="56" d="100"/>
          <a:sy n="56" d="100"/>
        </p:scale>
        <p:origin x="2588"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2029A26-1DCD-D57F-7EB8-F50179049C9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A85EB24-3DAC-1D2B-4258-74007CBF66C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99D4FE-6AEA-422F-B3D1-F642E44A37CB}" type="datetimeFigureOut">
              <a:rPr lang="en-GB" smtClean="0"/>
              <a:t>02/06/2026</a:t>
            </a:fld>
            <a:endParaRPr lang="en-GB"/>
          </a:p>
        </p:txBody>
      </p:sp>
      <p:sp>
        <p:nvSpPr>
          <p:cNvPr id="4" name="Footer Placeholder 3">
            <a:extLst>
              <a:ext uri="{FF2B5EF4-FFF2-40B4-BE49-F238E27FC236}">
                <a16:creationId xmlns:a16="http://schemas.microsoft.com/office/drawing/2014/main" id="{00F41676-11DE-CD86-6FD6-99184160B57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B465641B-4A01-5ED5-B52D-DF56F8359DA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5465E3-C6C5-400A-9131-5F691E91623F}" type="slidenum">
              <a:rPr lang="en-GB" smtClean="0"/>
              <a:t>‹#›</a:t>
            </a:fld>
            <a:endParaRPr lang="en-GB"/>
          </a:p>
        </p:txBody>
      </p:sp>
    </p:spTree>
    <p:extLst>
      <p:ext uri="{BB962C8B-B14F-4D97-AF65-F5344CB8AC3E}">
        <p14:creationId xmlns:p14="http://schemas.microsoft.com/office/powerpoint/2010/main" val="10458223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Inclusive Sans"/>
                <a:ea typeface="Inclusive Sans"/>
                <a:cs typeface="Inclusive Sans"/>
                <a:sym typeface="Inclusive Sans"/>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Inclusive Sans"/>
                <a:ea typeface="Inclusive Sans"/>
                <a:cs typeface="Inclusive Sans"/>
                <a:sym typeface="Inclusive Sans"/>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530" y="1143000"/>
            <a:ext cx="5487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Inclusive Sans"/>
                <a:ea typeface="Inclusive Sans"/>
                <a:cs typeface="Inclusive Sans"/>
                <a:sym typeface="Inclusive Sans"/>
              </a:defRPr>
            </a:lvl1pPr>
            <a:lvl2pPr marL="914400" lvl="1" indent="-228600">
              <a:spcBef>
                <a:spcPts val="0"/>
              </a:spcBef>
              <a:spcAft>
                <a:spcPts val="0"/>
              </a:spcAft>
              <a:buSzPts val="1400"/>
              <a:buNone/>
              <a:defRPr sz="1800"/>
            </a:lvl2pPr>
            <a:lvl3pPr marL="1371600" lvl="2" indent="-228600">
              <a:spcBef>
                <a:spcPts val="0"/>
              </a:spcBef>
              <a:spcAft>
                <a:spcPts val="0"/>
              </a:spcAft>
              <a:buSzPts val="1400"/>
              <a:buNone/>
              <a:defRPr sz="1800"/>
            </a:lvl3pPr>
            <a:lvl4pPr marL="1828800" lvl="3" indent="-228600">
              <a:spcBef>
                <a:spcPts val="0"/>
              </a:spcBef>
              <a:spcAft>
                <a:spcPts val="0"/>
              </a:spcAft>
              <a:buSzPts val="1400"/>
              <a:buNone/>
              <a:defRPr sz="1800"/>
            </a:lvl4pPr>
            <a:lvl5pPr marL="2286000" lvl="4" indent="-228600">
              <a:spcBef>
                <a:spcPts val="0"/>
              </a:spcBef>
              <a:spcAft>
                <a:spcPts val="0"/>
              </a:spcAft>
              <a:buSzPts val="1400"/>
              <a:buNone/>
              <a:defRPr sz="1800"/>
            </a:lvl5pPr>
            <a:lvl6pPr marL="2743200" lvl="5" indent="-228600">
              <a:spcBef>
                <a:spcPts val="0"/>
              </a:spcBef>
              <a:spcAft>
                <a:spcPts val="0"/>
              </a:spcAft>
              <a:buSzPts val="1400"/>
              <a:buNone/>
              <a:defRPr sz="1800"/>
            </a:lvl6pPr>
            <a:lvl7pPr marL="3200400" lvl="6" indent="-228600">
              <a:spcBef>
                <a:spcPts val="0"/>
              </a:spcBef>
              <a:spcAft>
                <a:spcPts val="0"/>
              </a:spcAft>
              <a:buSzPts val="1400"/>
              <a:buNone/>
              <a:defRPr sz="1800"/>
            </a:lvl7pPr>
            <a:lvl8pPr marL="3657600" lvl="7" indent="-228600">
              <a:spcBef>
                <a:spcPts val="0"/>
              </a:spcBef>
              <a:spcAft>
                <a:spcPts val="0"/>
              </a:spcAft>
              <a:buSzPts val="1400"/>
              <a:buNone/>
              <a:defRPr sz="1800"/>
            </a:lvl8pPr>
            <a:lvl9pPr marL="4114800" lvl="8" indent="-228600">
              <a:spcBef>
                <a:spcPts val="0"/>
              </a:spcBef>
              <a:spcAft>
                <a:spcPts val="0"/>
              </a:spcAft>
              <a:buSzPts val="1400"/>
              <a:buNone/>
              <a:defRPr sz="1800"/>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Inclusive Sans"/>
                <a:ea typeface="Inclusive Sans"/>
                <a:cs typeface="Inclusive Sans"/>
                <a:sym typeface="Inclusive Sans"/>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Inclusive Sans"/>
                <a:ea typeface="Inclusive Sans"/>
                <a:cs typeface="Inclusive Sans"/>
                <a:sym typeface="Inclusive Sans"/>
              </a:rPr>
              <a:t>‹#›</a:t>
            </a:fld>
            <a:endParaRPr sz="1200" b="0" i="0" u="none" strike="noStrike" cap="none">
              <a:solidFill>
                <a:schemeClr val="dk1"/>
              </a:solidFill>
              <a:latin typeface="Inclusive Sans"/>
              <a:ea typeface="Inclusive Sans"/>
              <a:cs typeface="Inclusive Sans"/>
              <a:sym typeface="Inclusive San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b9f59f3cc0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b9f59f3cc0_0_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g3b9f59f3cc0_0_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b9f59f3cc0_0_2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b9f59f3cc0_0_25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g3b9f59f3cc0_0_25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b9f59f3cc0_0_2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3b9f59f3cc0_0_29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g3b9f59f3cc0_0_29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3b9f59f3cc0_0_3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3b9f59f3cc0_0_33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2" name="Google Shape;282;g3b9f59f3cc0_0_33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2" name="Google Shape;29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3ce18c8ee65_1_4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 name="Google Shape;298;g3ce18c8ee65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ce18c8ee65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3ce18c8ee65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g3ce18c8ee65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b9f59f3cc0_0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b9f59f3cc0_0_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g3b9f59f3cc0_0_5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ce18c8ee65_1_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3ce18c8ee65_1_6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g3ce18c8ee65_1_6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3b9f59f3cc0_0_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3b9f59f3cc0_0_8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g3b9f59f3cc0_0_8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b9f59f3cc0_0_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3b9f59f3cc0_0_10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 name="Google Shape;198;g3b9f59f3cc0_0_10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3b9f59f3cc0_0_1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3b9f59f3cc0_0_14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g3b9f59f3cc0_0_14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b9f59f3cc0_0_1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b9f59f3cc0_0_1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g3b9f59f3cc0_0_17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b9f59f3cc0_0_1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3b9f59f3cc0_0_18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9" name="Google Shape;229;g3b9f59f3cc0_0_18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1">
  <p:cSld name="Cover slide 1_1">
    <p:spTree>
      <p:nvGrpSpPr>
        <p:cNvPr id="1" name="Shape 14"/>
        <p:cNvGrpSpPr/>
        <p:nvPr/>
      </p:nvGrpSpPr>
      <p:grpSpPr>
        <a:xfrm>
          <a:off x="0" y="0"/>
          <a:ext cx="0" cy="0"/>
          <a:chOff x="0" y="0"/>
          <a:chExt cx="0" cy="0"/>
        </a:xfrm>
      </p:grpSpPr>
      <p:pic>
        <p:nvPicPr>
          <p:cNvPr id="3" name="Picture 2">
            <a:extLst>
              <a:ext uri="{FF2B5EF4-FFF2-40B4-BE49-F238E27FC236}">
                <a16:creationId xmlns:a16="http://schemas.microsoft.com/office/drawing/2014/main" id="{4AECBC49-A92E-1FA5-4516-08244119B089}"/>
              </a:ext>
            </a:extLst>
          </p:cNvPr>
          <p:cNvPicPr>
            <a:picLocks noChangeAspect="1"/>
          </p:cNvPicPr>
          <p:nvPr userDrawn="1"/>
        </p:nvPicPr>
        <p:blipFill>
          <a:blip r:embed="rId2"/>
          <a:stretch>
            <a:fillRect/>
          </a:stretch>
        </p:blipFill>
        <p:spPr>
          <a:xfrm>
            <a:off x="64293" y="71166"/>
            <a:ext cx="9942265" cy="2864380"/>
          </a:xfrm>
          <a:prstGeom prst="rect">
            <a:avLst/>
          </a:prstGeom>
        </p:spPr>
      </p:pic>
      <p:sp>
        <p:nvSpPr>
          <p:cNvPr id="15" name="Google Shape;15;p2"/>
          <p:cNvSpPr txBox="1">
            <a:spLocks noGrp="1"/>
          </p:cNvSpPr>
          <p:nvPr>
            <p:ph type="ctrTitle"/>
          </p:nvPr>
        </p:nvSpPr>
        <p:spPr>
          <a:xfrm>
            <a:off x="1015300" y="5067260"/>
            <a:ext cx="12142200" cy="24774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9001"/>
              <a:buFont typeface="Inclusive Sans"/>
              <a:buNone/>
              <a:defRPr sz="9000" b="1" i="0">
                <a:latin typeface="Inclusive Sans"/>
                <a:ea typeface="Inclusive Sans"/>
                <a:cs typeface="Inclusive Sans"/>
                <a:sym typeface="Inclusive Sans"/>
              </a:defRPr>
            </a:lvl1pPr>
            <a:lvl2pPr lvl="1">
              <a:spcBef>
                <a:spcPts val="0"/>
              </a:spcBef>
              <a:spcAft>
                <a:spcPts val="0"/>
              </a:spcAft>
              <a:buSzPts val="2800"/>
              <a:buNone/>
              <a:defRPr sz="3600"/>
            </a:lvl2pPr>
            <a:lvl3pPr lvl="2">
              <a:spcBef>
                <a:spcPts val="0"/>
              </a:spcBef>
              <a:spcAft>
                <a:spcPts val="0"/>
              </a:spcAft>
              <a:buSzPts val="2800"/>
              <a:buNone/>
              <a:defRPr sz="3600"/>
            </a:lvl3pPr>
            <a:lvl4pPr lvl="3">
              <a:spcBef>
                <a:spcPts val="0"/>
              </a:spcBef>
              <a:spcAft>
                <a:spcPts val="0"/>
              </a:spcAft>
              <a:buSzPts val="2800"/>
              <a:buNone/>
              <a:defRPr sz="3600"/>
            </a:lvl4pPr>
            <a:lvl5pPr lvl="4">
              <a:spcBef>
                <a:spcPts val="0"/>
              </a:spcBef>
              <a:spcAft>
                <a:spcPts val="0"/>
              </a:spcAft>
              <a:buSzPts val="2800"/>
              <a:buNone/>
              <a:defRPr sz="3600"/>
            </a:lvl5pPr>
            <a:lvl6pPr lvl="5">
              <a:spcBef>
                <a:spcPts val="0"/>
              </a:spcBef>
              <a:spcAft>
                <a:spcPts val="0"/>
              </a:spcAft>
              <a:buSzPts val="2800"/>
              <a:buNone/>
              <a:defRPr sz="3600"/>
            </a:lvl6pPr>
            <a:lvl7pPr lvl="6">
              <a:spcBef>
                <a:spcPts val="0"/>
              </a:spcBef>
              <a:spcAft>
                <a:spcPts val="0"/>
              </a:spcAft>
              <a:buSzPts val="2800"/>
              <a:buNone/>
              <a:defRPr sz="3600"/>
            </a:lvl7pPr>
            <a:lvl8pPr lvl="7">
              <a:spcBef>
                <a:spcPts val="0"/>
              </a:spcBef>
              <a:spcAft>
                <a:spcPts val="0"/>
              </a:spcAft>
              <a:buSzPts val="2800"/>
              <a:buNone/>
              <a:defRPr sz="3600"/>
            </a:lvl8pPr>
            <a:lvl9pPr lvl="8">
              <a:spcBef>
                <a:spcPts val="0"/>
              </a:spcBef>
              <a:spcAft>
                <a:spcPts val="0"/>
              </a:spcAft>
              <a:buSzPts val="2800"/>
              <a:buNone/>
              <a:defRPr sz="3600"/>
            </a:lvl9pPr>
          </a:lstStyle>
          <a:p>
            <a:endParaRPr/>
          </a:p>
        </p:txBody>
      </p:sp>
      <p:sp>
        <p:nvSpPr>
          <p:cNvPr id="16" name="Google Shape;16;p2"/>
          <p:cNvSpPr txBox="1">
            <a:spLocks noGrp="1"/>
          </p:cNvSpPr>
          <p:nvPr>
            <p:ph type="subTitle" idx="1"/>
          </p:nvPr>
        </p:nvSpPr>
        <p:spPr>
          <a:xfrm>
            <a:off x="1015300" y="8038212"/>
            <a:ext cx="12142200" cy="2477400"/>
          </a:xfrm>
          <a:prstGeom prst="rect">
            <a:avLst/>
          </a:prstGeom>
          <a:noFill/>
          <a:ln>
            <a:noFill/>
          </a:ln>
        </p:spPr>
        <p:txBody>
          <a:bodyPr spcFirstLastPara="1" wrap="square" lIns="0" tIns="0" rIns="0" bIns="0" anchor="t" anchorCtr="0">
            <a:noAutofit/>
          </a:bodyPr>
          <a:lstStyle>
            <a:lvl1pPr lvl="0" algn="l">
              <a:lnSpc>
                <a:spcPct val="100000"/>
              </a:lnSpc>
              <a:spcBef>
                <a:spcPts val="2000"/>
              </a:spcBef>
              <a:spcAft>
                <a:spcPts val="0"/>
              </a:spcAft>
              <a:buClr>
                <a:schemeClr val="dk1"/>
              </a:buClr>
              <a:buSzPts val="4800"/>
              <a:buNone/>
              <a:defRPr sz="4800">
                <a:solidFill>
                  <a:schemeClr val="dk1"/>
                </a:solidFill>
              </a:defRPr>
            </a:lvl1pPr>
            <a:lvl2pPr lvl="1" algn="ctr">
              <a:lnSpc>
                <a:spcPct val="90000"/>
              </a:lnSpc>
              <a:spcBef>
                <a:spcPts val="1000"/>
              </a:spcBef>
              <a:spcAft>
                <a:spcPts val="0"/>
              </a:spcAft>
              <a:buClr>
                <a:schemeClr val="accent6"/>
              </a:buClr>
              <a:buSzPts val="4000"/>
              <a:buNone/>
              <a:defRPr sz="4000"/>
            </a:lvl2pPr>
            <a:lvl3pPr lvl="2" algn="ctr">
              <a:lnSpc>
                <a:spcPct val="90000"/>
              </a:lnSpc>
              <a:spcBef>
                <a:spcPts val="1000"/>
              </a:spcBef>
              <a:spcAft>
                <a:spcPts val="0"/>
              </a:spcAft>
              <a:buClr>
                <a:schemeClr val="accent6"/>
              </a:buClr>
              <a:buSzPts val="3600"/>
              <a:buNone/>
              <a:defRPr sz="3600"/>
            </a:lvl3pPr>
            <a:lvl4pPr lvl="3" algn="ctr">
              <a:lnSpc>
                <a:spcPct val="90000"/>
              </a:lnSpc>
              <a:spcBef>
                <a:spcPts val="1000"/>
              </a:spcBef>
              <a:spcAft>
                <a:spcPts val="0"/>
              </a:spcAft>
              <a:buClr>
                <a:schemeClr val="accent6"/>
              </a:buClr>
              <a:buSzPts val="3200"/>
              <a:buNone/>
              <a:defRPr sz="3200"/>
            </a:lvl4pPr>
            <a:lvl5pPr lvl="4" algn="ctr">
              <a:lnSpc>
                <a:spcPct val="90000"/>
              </a:lnSpc>
              <a:spcBef>
                <a:spcPts val="1000"/>
              </a:spcBef>
              <a:spcAft>
                <a:spcPts val="0"/>
              </a:spcAft>
              <a:buClr>
                <a:schemeClr val="accent6"/>
              </a:buClr>
              <a:buSzPts val="3200"/>
              <a:buNone/>
              <a:defRPr sz="3200"/>
            </a:lvl5pPr>
            <a:lvl6pPr lvl="5" algn="ctr">
              <a:lnSpc>
                <a:spcPct val="90000"/>
              </a:lnSpc>
              <a:spcBef>
                <a:spcPts val="1000"/>
              </a:spcBef>
              <a:spcAft>
                <a:spcPts val="0"/>
              </a:spcAft>
              <a:buClr>
                <a:schemeClr val="dk1"/>
              </a:buClr>
              <a:buSzPts val="3200"/>
              <a:buNone/>
              <a:defRPr sz="3200"/>
            </a:lvl6pPr>
            <a:lvl7pPr lvl="6" algn="ctr">
              <a:lnSpc>
                <a:spcPct val="90000"/>
              </a:lnSpc>
              <a:spcBef>
                <a:spcPts val="1000"/>
              </a:spcBef>
              <a:spcAft>
                <a:spcPts val="0"/>
              </a:spcAft>
              <a:buClr>
                <a:schemeClr val="dk1"/>
              </a:buClr>
              <a:buSzPts val="3200"/>
              <a:buNone/>
              <a:defRPr sz="3200"/>
            </a:lvl7pPr>
            <a:lvl8pPr lvl="7" algn="ctr">
              <a:lnSpc>
                <a:spcPct val="90000"/>
              </a:lnSpc>
              <a:spcBef>
                <a:spcPts val="1000"/>
              </a:spcBef>
              <a:spcAft>
                <a:spcPts val="0"/>
              </a:spcAft>
              <a:buClr>
                <a:schemeClr val="dk1"/>
              </a:buClr>
              <a:buSzPts val="3200"/>
              <a:buNone/>
              <a:defRPr sz="3200"/>
            </a:lvl8pPr>
            <a:lvl9pPr lvl="8" algn="ctr">
              <a:lnSpc>
                <a:spcPct val="90000"/>
              </a:lnSpc>
              <a:spcBef>
                <a:spcPts val="1000"/>
              </a:spcBef>
              <a:spcAft>
                <a:spcPts val="0"/>
              </a:spcAft>
              <a:buClr>
                <a:schemeClr val="dk1"/>
              </a:buClr>
              <a:buSzPts val="3200"/>
              <a:buNone/>
              <a:defRPr sz="3200"/>
            </a:lvl9pPr>
          </a:lstStyle>
          <a:p>
            <a:endParaRPr/>
          </a:p>
        </p:txBody>
      </p:sp>
      <p:pic>
        <p:nvPicPr>
          <p:cNvPr id="18" name="Google Shape;18;p2" title="20 years.png"/>
          <p:cNvPicPr preferRelativeResize="0"/>
          <p:nvPr/>
        </p:nvPicPr>
        <p:blipFill>
          <a:blip r:embed="rId3">
            <a:alphaModFix/>
          </a:blip>
          <a:stretch>
            <a:fillRect/>
          </a:stretch>
        </p:blipFill>
        <p:spPr>
          <a:xfrm>
            <a:off x="11691700" y="11009154"/>
            <a:ext cx="1833800" cy="1687096"/>
          </a:xfrm>
          <a:prstGeom prst="rect">
            <a:avLst/>
          </a:prstGeom>
          <a:noFill/>
          <a:ln>
            <a:noFill/>
          </a:ln>
        </p:spPr>
      </p:pic>
      <p:pic>
        <p:nvPicPr>
          <p:cNvPr id="19" name="Google Shape;19;p2" title="graphic element red.png"/>
          <p:cNvPicPr preferRelativeResize="0"/>
          <p:nvPr/>
        </p:nvPicPr>
        <p:blipFill>
          <a:blip r:embed="rId4">
            <a:alphaModFix/>
          </a:blip>
          <a:stretch>
            <a:fillRect/>
          </a:stretch>
        </p:blipFill>
        <p:spPr>
          <a:xfrm>
            <a:off x="14380616" y="0"/>
            <a:ext cx="9778014" cy="13715999"/>
          </a:xfrm>
          <a:prstGeom prst="rect">
            <a:avLst/>
          </a:prstGeom>
          <a:noFill/>
          <a:ln>
            <a:noFill/>
          </a:ln>
        </p:spPr>
      </p:pic>
      <p:sp>
        <p:nvSpPr>
          <p:cNvPr id="20" name="Google Shape;20;p2"/>
          <p:cNvSpPr txBox="1">
            <a:spLocks noGrp="1"/>
          </p:cNvSpPr>
          <p:nvPr>
            <p:ph type="subTitle" idx="2"/>
          </p:nvPr>
        </p:nvSpPr>
        <p:spPr>
          <a:xfrm>
            <a:off x="1015365" y="12237720"/>
            <a:ext cx="11078100" cy="432300"/>
          </a:xfrm>
          <a:prstGeom prst="rect">
            <a:avLst/>
          </a:prstGeom>
        </p:spPr>
        <p:txBody>
          <a:bodyPr spcFirstLastPara="1" wrap="square" lIns="0" tIns="0" rIns="0" bIns="0" anchor="t" anchorCtr="0">
            <a:noAutofit/>
          </a:bodyPr>
          <a:lstStyle>
            <a:lvl1pPr lvl="0">
              <a:lnSpc>
                <a:spcPct val="100000"/>
              </a:lnSpc>
              <a:spcBef>
                <a:spcPts val="2000"/>
              </a:spcBef>
              <a:spcAft>
                <a:spcPts val="0"/>
              </a:spcAft>
              <a:buClr>
                <a:schemeClr val="dk1"/>
              </a:buClr>
              <a:buSzPts val="3600"/>
              <a:buFont typeface="Inclusive Sans"/>
              <a:buNone/>
              <a:defRPr sz="3600">
                <a:solidFill>
                  <a:schemeClr val="dk1"/>
                </a:solidFill>
              </a:defRPr>
            </a:lvl1pPr>
            <a:lvl2pPr lvl="1">
              <a:spcBef>
                <a:spcPts val="1000"/>
              </a:spcBef>
              <a:spcAft>
                <a:spcPts val="0"/>
              </a:spcAft>
              <a:buSzPts val="3600"/>
              <a:buFont typeface="Inclusive Sans"/>
              <a:buNone/>
              <a:defRPr sz="3600"/>
            </a:lvl2pPr>
            <a:lvl3pPr lvl="2">
              <a:spcBef>
                <a:spcPts val="1000"/>
              </a:spcBef>
              <a:spcAft>
                <a:spcPts val="0"/>
              </a:spcAft>
              <a:buSzPts val="3600"/>
              <a:buFont typeface="Inclusive Sans"/>
              <a:buNone/>
              <a:defRPr sz="3600"/>
            </a:lvl3pPr>
            <a:lvl4pPr lvl="3">
              <a:spcBef>
                <a:spcPts val="1000"/>
              </a:spcBef>
              <a:spcAft>
                <a:spcPts val="0"/>
              </a:spcAft>
              <a:buSzPts val="3600"/>
              <a:buFont typeface="Inclusive Sans"/>
              <a:buNone/>
              <a:defRPr sz="3600"/>
            </a:lvl4pPr>
            <a:lvl5pPr lvl="4">
              <a:spcBef>
                <a:spcPts val="1000"/>
              </a:spcBef>
              <a:spcAft>
                <a:spcPts val="0"/>
              </a:spcAft>
              <a:buSzPts val="3600"/>
              <a:buFont typeface="Inclusive Sans"/>
              <a:buNone/>
              <a:defRPr sz="3600"/>
            </a:lvl5pPr>
            <a:lvl6pPr lvl="5">
              <a:spcBef>
                <a:spcPts val="1000"/>
              </a:spcBef>
              <a:spcAft>
                <a:spcPts val="0"/>
              </a:spcAft>
              <a:buSzPts val="3600"/>
              <a:buFont typeface="Inclusive Sans"/>
              <a:buNone/>
              <a:defRPr sz="3600">
                <a:latin typeface="Inclusive Sans"/>
                <a:ea typeface="Inclusive Sans"/>
                <a:cs typeface="Inclusive Sans"/>
                <a:sym typeface="Inclusive Sans"/>
              </a:defRPr>
            </a:lvl6pPr>
            <a:lvl7pPr lvl="6">
              <a:spcBef>
                <a:spcPts val="1000"/>
              </a:spcBef>
              <a:spcAft>
                <a:spcPts val="0"/>
              </a:spcAft>
              <a:buSzPts val="3600"/>
              <a:buFont typeface="Inclusive Sans"/>
              <a:buNone/>
              <a:defRPr sz="3600">
                <a:latin typeface="Inclusive Sans"/>
                <a:ea typeface="Inclusive Sans"/>
                <a:cs typeface="Inclusive Sans"/>
                <a:sym typeface="Inclusive Sans"/>
              </a:defRPr>
            </a:lvl7pPr>
            <a:lvl8pPr lvl="7">
              <a:spcBef>
                <a:spcPts val="1000"/>
              </a:spcBef>
              <a:spcAft>
                <a:spcPts val="0"/>
              </a:spcAft>
              <a:buSzPts val="3600"/>
              <a:buFont typeface="Inclusive Sans"/>
              <a:buNone/>
              <a:defRPr sz="3600">
                <a:latin typeface="Inclusive Sans"/>
                <a:ea typeface="Inclusive Sans"/>
                <a:cs typeface="Inclusive Sans"/>
                <a:sym typeface="Inclusive Sans"/>
              </a:defRPr>
            </a:lvl8pPr>
            <a:lvl9pPr lvl="8">
              <a:spcBef>
                <a:spcPts val="1000"/>
              </a:spcBef>
              <a:spcAft>
                <a:spcPts val="0"/>
              </a:spcAft>
              <a:buSzPts val="3600"/>
              <a:buFont typeface="Inclusive Sans"/>
              <a:buNone/>
              <a:defRPr sz="3600">
                <a:latin typeface="Inclusive Sans"/>
                <a:ea typeface="Inclusive Sans"/>
                <a:cs typeface="Inclusive Sans"/>
                <a:sym typeface="Inclusive Sans"/>
              </a:defRPr>
            </a:lvl9pPr>
          </a:lstStyle>
          <a:p>
            <a:endParaRPr/>
          </a:p>
        </p:txBody>
      </p:sp>
      <p:sp>
        <p:nvSpPr>
          <p:cNvPr id="21" name="Google Shape;21;p2"/>
          <p:cNvSpPr txBox="1">
            <a:spLocks noGrp="1"/>
          </p:cNvSpPr>
          <p:nvPr>
            <p:ph type="subTitle" idx="3"/>
          </p:nvPr>
        </p:nvSpPr>
        <p:spPr>
          <a:xfrm>
            <a:off x="1015365" y="11674088"/>
            <a:ext cx="13645500" cy="432300"/>
          </a:xfrm>
          <a:prstGeom prst="rect">
            <a:avLst/>
          </a:prstGeom>
        </p:spPr>
        <p:txBody>
          <a:bodyPr spcFirstLastPara="1" wrap="square" lIns="0" tIns="0" rIns="0" bIns="0" anchor="t" anchorCtr="0">
            <a:noAutofit/>
          </a:bodyPr>
          <a:lstStyle>
            <a:lvl1pPr lvl="0">
              <a:lnSpc>
                <a:spcPct val="100000"/>
              </a:lnSpc>
              <a:spcBef>
                <a:spcPts val="2000"/>
              </a:spcBef>
              <a:spcAft>
                <a:spcPts val="0"/>
              </a:spcAft>
              <a:buClr>
                <a:schemeClr val="dk1"/>
              </a:buClr>
              <a:buSzPts val="3600"/>
              <a:buNone/>
              <a:defRPr sz="3600">
                <a:solidFill>
                  <a:schemeClr val="dk1"/>
                </a:solidFill>
              </a:defRPr>
            </a:lvl1pPr>
            <a:lvl2pPr lvl="1">
              <a:spcBef>
                <a:spcPts val="1000"/>
              </a:spcBef>
              <a:spcAft>
                <a:spcPts val="0"/>
              </a:spcAft>
              <a:buSzPts val="4800"/>
              <a:buNone/>
              <a:defRPr/>
            </a:lvl2pPr>
            <a:lvl3pPr lvl="2">
              <a:spcBef>
                <a:spcPts val="1000"/>
              </a:spcBef>
              <a:spcAft>
                <a:spcPts val="0"/>
              </a:spcAft>
              <a:buSzPts val="4000"/>
              <a:buNone/>
              <a:defRPr/>
            </a:lvl3pPr>
            <a:lvl4pPr lvl="3">
              <a:spcBef>
                <a:spcPts val="1000"/>
              </a:spcBef>
              <a:spcAft>
                <a:spcPts val="0"/>
              </a:spcAft>
              <a:buSzPts val="3600"/>
              <a:buNone/>
              <a:defRPr/>
            </a:lvl4pPr>
            <a:lvl5pPr lvl="4">
              <a:spcBef>
                <a:spcPts val="1000"/>
              </a:spcBef>
              <a:spcAft>
                <a:spcPts val="0"/>
              </a:spcAft>
              <a:buSzPts val="3600"/>
              <a:buNone/>
              <a:defRPr/>
            </a:lvl5pPr>
            <a:lvl6pPr lvl="5">
              <a:spcBef>
                <a:spcPts val="1000"/>
              </a:spcBef>
              <a:spcAft>
                <a:spcPts val="0"/>
              </a:spcAft>
              <a:buSzPts val="3600"/>
              <a:buNone/>
              <a:defRPr/>
            </a:lvl6pPr>
            <a:lvl7pPr lvl="6">
              <a:spcBef>
                <a:spcPts val="1000"/>
              </a:spcBef>
              <a:spcAft>
                <a:spcPts val="0"/>
              </a:spcAft>
              <a:buSzPts val="3600"/>
              <a:buNone/>
              <a:defRPr/>
            </a:lvl7pPr>
            <a:lvl8pPr lvl="7">
              <a:spcBef>
                <a:spcPts val="1000"/>
              </a:spcBef>
              <a:spcAft>
                <a:spcPts val="0"/>
              </a:spcAft>
              <a:buSzPts val="3600"/>
              <a:buNone/>
              <a:defRPr/>
            </a:lvl8pPr>
            <a:lvl9pPr lvl="8">
              <a:spcBef>
                <a:spcPts val="1000"/>
              </a:spcBef>
              <a:spcAft>
                <a:spcPts val="0"/>
              </a:spcAft>
              <a:buSzPts val="3600"/>
              <a:buNone/>
              <a:defRPr/>
            </a:lvl9pPr>
          </a:lstStyle>
          <a:p>
            <a:endParaRPr/>
          </a:p>
        </p:txBody>
      </p:sp>
      <p:sp>
        <p:nvSpPr>
          <p:cNvPr id="22" name="Google Shape;22;p2"/>
          <p:cNvSpPr txBox="1">
            <a:spLocks noGrp="1"/>
          </p:cNvSpPr>
          <p:nvPr>
            <p:ph type="subTitle" idx="4" hasCustomPrompt="1"/>
          </p:nvPr>
        </p:nvSpPr>
        <p:spPr>
          <a:xfrm>
            <a:off x="1015300" y="4011302"/>
            <a:ext cx="9198376" cy="844800"/>
          </a:xfrm>
          <a:prstGeom prst="rect">
            <a:avLst/>
          </a:prstGeom>
          <a:ln w="28575" cap="flat" cmpd="sng">
            <a:solidFill>
              <a:schemeClr val="dk1"/>
            </a:solidFill>
            <a:prstDash val="solid"/>
            <a:round/>
            <a:headEnd type="none" w="sm" len="sm"/>
            <a:tailEnd type="none" w="sm" len="sm"/>
          </a:ln>
        </p:spPr>
        <p:txBody>
          <a:bodyPr spcFirstLastPara="1" wrap="square" lIns="222875" tIns="143825" rIns="222875" bIns="143825" anchor="ctr" anchorCtr="0">
            <a:noAutofit/>
          </a:bodyPr>
          <a:lstStyle>
            <a:lvl1pPr lvl="0">
              <a:spcBef>
                <a:spcPts val="2000"/>
              </a:spcBef>
              <a:spcAft>
                <a:spcPts val="0"/>
              </a:spcAft>
              <a:buClr>
                <a:schemeClr val="dk1"/>
              </a:buClr>
              <a:buSzPts val="3600"/>
              <a:buFont typeface="Inclusive Sans"/>
              <a:buNone/>
              <a:defRPr sz="3600" b="1">
                <a:solidFill>
                  <a:schemeClr val="dk1"/>
                </a:solidFill>
              </a:defRPr>
            </a:lvl1pPr>
            <a:lvl2pPr lvl="1">
              <a:spcBef>
                <a:spcPts val="1000"/>
              </a:spcBef>
              <a:spcAft>
                <a:spcPts val="0"/>
              </a:spcAft>
              <a:buSzPts val="3600"/>
              <a:buFont typeface="Inclusive Sans"/>
              <a:buNone/>
              <a:defRPr sz="3600" b="1"/>
            </a:lvl2pPr>
            <a:lvl3pPr lvl="2">
              <a:spcBef>
                <a:spcPts val="1000"/>
              </a:spcBef>
              <a:spcAft>
                <a:spcPts val="0"/>
              </a:spcAft>
              <a:buSzPts val="3600"/>
              <a:buFont typeface="Inclusive Sans"/>
              <a:buNone/>
              <a:defRPr sz="3600" b="1"/>
            </a:lvl3pPr>
            <a:lvl4pPr lvl="3">
              <a:spcBef>
                <a:spcPts val="1000"/>
              </a:spcBef>
              <a:spcAft>
                <a:spcPts val="0"/>
              </a:spcAft>
              <a:buSzPts val="3600"/>
              <a:buFont typeface="Inclusive Sans"/>
              <a:buNone/>
              <a:defRPr sz="3600" b="1"/>
            </a:lvl4pPr>
            <a:lvl5pPr lvl="4">
              <a:spcBef>
                <a:spcPts val="1000"/>
              </a:spcBef>
              <a:spcAft>
                <a:spcPts val="0"/>
              </a:spcAft>
              <a:buSzPts val="3600"/>
              <a:buFont typeface="Inclusive Sans"/>
              <a:buNone/>
              <a:defRPr sz="3600" b="1"/>
            </a:lvl5pPr>
            <a:lvl6pPr lvl="5">
              <a:spcBef>
                <a:spcPts val="1000"/>
              </a:spcBef>
              <a:spcAft>
                <a:spcPts val="0"/>
              </a:spcAft>
              <a:buSzPts val="3600"/>
              <a:buFont typeface="Inclusive Sans"/>
              <a:buNone/>
              <a:defRPr sz="3600" b="1">
                <a:latin typeface="Inclusive Sans"/>
                <a:ea typeface="Inclusive Sans"/>
                <a:cs typeface="Inclusive Sans"/>
                <a:sym typeface="Inclusive Sans"/>
              </a:defRPr>
            </a:lvl6pPr>
            <a:lvl7pPr lvl="6">
              <a:spcBef>
                <a:spcPts val="1000"/>
              </a:spcBef>
              <a:spcAft>
                <a:spcPts val="0"/>
              </a:spcAft>
              <a:buSzPts val="3600"/>
              <a:buFont typeface="Inclusive Sans"/>
              <a:buNone/>
              <a:defRPr sz="3600" b="1">
                <a:latin typeface="Inclusive Sans"/>
                <a:ea typeface="Inclusive Sans"/>
                <a:cs typeface="Inclusive Sans"/>
                <a:sym typeface="Inclusive Sans"/>
              </a:defRPr>
            </a:lvl7pPr>
            <a:lvl8pPr lvl="7">
              <a:spcBef>
                <a:spcPts val="1000"/>
              </a:spcBef>
              <a:spcAft>
                <a:spcPts val="0"/>
              </a:spcAft>
              <a:buSzPts val="3600"/>
              <a:buFont typeface="Inclusive Sans"/>
              <a:buNone/>
              <a:defRPr sz="3600" b="1">
                <a:latin typeface="Inclusive Sans"/>
                <a:ea typeface="Inclusive Sans"/>
                <a:cs typeface="Inclusive Sans"/>
                <a:sym typeface="Inclusive Sans"/>
              </a:defRPr>
            </a:lvl8pPr>
            <a:lvl9pPr lvl="8">
              <a:spcBef>
                <a:spcPts val="1000"/>
              </a:spcBef>
              <a:spcAft>
                <a:spcPts val="0"/>
              </a:spcAft>
              <a:buSzPts val="3600"/>
              <a:buFont typeface="Inclusive Sans"/>
              <a:buNone/>
              <a:defRPr sz="3600" b="1">
                <a:latin typeface="Inclusive Sans"/>
                <a:ea typeface="Inclusive Sans"/>
                <a:cs typeface="Inclusive Sans"/>
                <a:sym typeface="Inclusive Sans"/>
              </a:defRPr>
            </a:lvl9pPr>
          </a:lstStyle>
          <a:p>
            <a:r>
              <a:rPr lang="en-GB" dirty="0"/>
              <a:t>NIHR Biomedical Research Centre: Cambridge</a:t>
            </a:r>
            <a:endParaRPr dirty="0"/>
          </a:p>
        </p:txBody>
      </p:sp>
    </p:spTree>
  </p:cSld>
  <p:clrMapOvr>
    <a:masterClrMapping/>
  </p:clrMapOvr>
  <p:extLst>
    <p:ext uri="{DCECCB84-F9BA-43D5-87BE-67443E8EF086}">
      <p15:sldGuideLst xmlns:p15="http://schemas.microsoft.com/office/powerpoint/2012/main">
        <p15:guide id="1" orient="horz" pos="7994">
          <p15:clr>
            <a:srgbClr val="FBAE40"/>
          </p15:clr>
        </p15:guide>
        <p15:guide id="2" pos="7365">
          <p15:clr>
            <a:srgbClr val="FBAE40"/>
          </p15:clr>
        </p15:guide>
        <p15:guide id="3" orient="horz" pos="1570">
          <p15:clr>
            <a:srgbClr val="E46962"/>
          </p15:clr>
        </p15:guide>
        <p15:guide id="4" pos="640">
          <p15:clr>
            <a:srgbClr val="E46962"/>
          </p15:clr>
        </p15:guide>
        <p15:guide id="5" pos="8520">
          <p15:clr>
            <a:srgbClr val="E46962"/>
          </p15:clr>
        </p15:guide>
        <p15:guide id="6" orient="horz" pos="646">
          <p15:clr>
            <a:srgbClr val="E46962"/>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py slide_1 column_bullets">
  <p:cSld name="Copy slide_1 column_1_2">
    <p:spTree>
      <p:nvGrpSpPr>
        <p:cNvPr id="1" name="Shape 87"/>
        <p:cNvGrpSpPr/>
        <p:nvPr/>
      </p:nvGrpSpPr>
      <p:grpSpPr>
        <a:xfrm>
          <a:off x="0" y="0"/>
          <a:ext cx="0" cy="0"/>
          <a:chOff x="0" y="0"/>
          <a:chExt cx="0" cy="0"/>
        </a:xfrm>
      </p:grpSpPr>
      <p:sp>
        <p:nvSpPr>
          <p:cNvPr id="88" name="Google Shape;88;p11"/>
          <p:cNvSpPr txBox="1">
            <a:spLocks noGrp="1"/>
          </p:cNvSpPr>
          <p:nvPr>
            <p:ph type="title"/>
          </p:nvPr>
        </p:nvSpPr>
        <p:spPr>
          <a:xfrm>
            <a:off x="1015300" y="946374"/>
            <a:ext cx="21639300" cy="10131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7000"/>
              <a:buNone/>
              <a:defRPr sz="7000" b="1"/>
            </a:lvl1pPr>
            <a:lvl2pPr lvl="1">
              <a:spcBef>
                <a:spcPts val="0"/>
              </a:spcBef>
              <a:spcAft>
                <a:spcPts val="0"/>
              </a:spcAft>
              <a:buSzPts val="2800"/>
              <a:buNone/>
              <a:defRPr sz="3600"/>
            </a:lvl2pPr>
            <a:lvl3pPr lvl="2">
              <a:spcBef>
                <a:spcPts val="0"/>
              </a:spcBef>
              <a:spcAft>
                <a:spcPts val="0"/>
              </a:spcAft>
              <a:buSzPts val="2800"/>
              <a:buNone/>
              <a:defRPr sz="3600"/>
            </a:lvl3pPr>
            <a:lvl4pPr lvl="3">
              <a:spcBef>
                <a:spcPts val="0"/>
              </a:spcBef>
              <a:spcAft>
                <a:spcPts val="0"/>
              </a:spcAft>
              <a:buSzPts val="2800"/>
              <a:buNone/>
              <a:defRPr sz="3600"/>
            </a:lvl4pPr>
            <a:lvl5pPr lvl="4">
              <a:spcBef>
                <a:spcPts val="0"/>
              </a:spcBef>
              <a:spcAft>
                <a:spcPts val="0"/>
              </a:spcAft>
              <a:buSzPts val="2800"/>
              <a:buNone/>
              <a:defRPr sz="3600"/>
            </a:lvl5pPr>
            <a:lvl6pPr lvl="5">
              <a:spcBef>
                <a:spcPts val="0"/>
              </a:spcBef>
              <a:spcAft>
                <a:spcPts val="0"/>
              </a:spcAft>
              <a:buSzPts val="2800"/>
              <a:buNone/>
              <a:defRPr sz="3600"/>
            </a:lvl6pPr>
            <a:lvl7pPr lvl="6">
              <a:spcBef>
                <a:spcPts val="0"/>
              </a:spcBef>
              <a:spcAft>
                <a:spcPts val="0"/>
              </a:spcAft>
              <a:buSzPts val="2800"/>
              <a:buNone/>
              <a:defRPr sz="3600"/>
            </a:lvl7pPr>
            <a:lvl8pPr lvl="7">
              <a:spcBef>
                <a:spcPts val="0"/>
              </a:spcBef>
              <a:spcAft>
                <a:spcPts val="0"/>
              </a:spcAft>
              <a:buSzPts val="2800"/>
              <a:buNone/>
              <a:defRPr sz="3600"/>
            </a:lvl8pPr>
            <a:lvl9pPr lvl="8">
              <a:spcBef>
                <a:spcPts val="0"/>
              </a:spcBef>
              <a:spcAft>
                <a:spcPts val="0"/>
              </a:spcAft>
              <a:buSzPts val="2800"/>
              <a:buNone/>
              <a:defRPr sz="3600"/>
            </a:lvl9pPr>
          </a:lstStyle>
          <a:p>
            <a:endParaRPr/>
          </a:p>
        </p:txBody>
      </p:sp>
      <p:sp>
        <p:nvSpPr>
          <p:cNvPr id="89" name="Google Shape;89;p11"/>
          <p:cNvSpPr txBox="1">
            <a:spLocks noGrp="1"/>
          </p:cNvSpPr>
          <p:nvPr>
            <p:ph type="sldNum" idx="12"/>
          </p:nvPr>
        </p:nvSpPr>
        <p:spPr>
          <a:xfrm>
            <a:off x="21576247" y="12817300"/>
            <a:ext cx="1794900" cy="369300"/>
          </a:xfrm>
          <a:prstGeom prst="rect">
            <a:avLst/>
          </a:prstGeom>
          <a:noFill/>
          <a:ln>
            <a:noFill/>
          </a:ln>
        </p:spPr>
        <p:txBody>
          <a:bodyPr spcFirstLastPara="1" wrap="square" lIns="0" tIns="0" rIns="0" bIns="0" anchor="t" anchorCtr="0">
            <a:spAutoFit/>
          </a:bodyPr>
          <a:lstStyle>
            <a:lvl1pPr marL="0" lvl="0" indent="0" algn="r">
              <a:spcBef>
                <a:spcPts val="0"/>
              </a:spcBef>
              <a:buNone/>
              <a:defRPr sz="2400"/>
            </a:lvl1pPr>
            <a:lvl2pPr marL="0" lvl="1" indent="0" algn="r">
              <a:spcBef>
                <a:spcPts val="0"/>
              </a:spcBef>
              <a:buNone/>
              <a:defRPr sz="2400"/>
            </a:lvl2pPr>
            <a:lvl3pPr marL="0" lvl="2" indent="0" algn="r">
              <a:spcBef>
                <a:spcPts val="0"/>
              </a:spcBef>
              <a:buNone/>
              <a:defRPr sz="2400"/>
            </a:lvl3pPr>
            <a:lvl4pPr marL="0" lvl="3" indent="0" algn="r">
              <a:spcBef>
                <a:spcPts val="0"/>
              </a:spcBef>
              <a:buNone/>
              <a:defRPr sz="2400"/>
            </a:lvl4pPr>
            <a:lvl5pPr marL="0" lvl="4" indent="0" algn="r">
              <a:spcBef>
                <a:spcPts val="0"/>
              </a:spcBef>
              <a:buNone/>
              <a:defRPr sz="2400"/>
            </a:lvl5pPr>
            <a:lvl6pPr marL="0" lvl="5" indent="0" algn="r">
              <a:spcBef>
                <a:spcPts val="0"/>
              </a:spcBef>
              <a:buNone/>
              <a:defRPr sz="2400"/>
            </a:lvl6pPr>
            <a:lvl7pPr marL="0" lvl="6" indent="0" algn="r">
              <a:spcBef>
                <a:spcPts val="0"/>
              </a:spcBef>
              <a:buNone/>
              <a:defRPr sz="2400"/>
            </a:lvl7pPr>
            <a:lvl8pPr marL="0" lvl="7" indent="0" algn="r">
              <a:spcBef>
                <a:spcPts val="0"/>
              </a:spcBef>
              <a:buNone/>
              <a:defRPr sz="2400"/>
            </a:lvl8pPr>
            <a:lvl9pPr marL="0" lvl="8" indent="0" algn="r">
              <a:spcBef>
                <a:spcPts val="0"/>
              </a:spcBef>
              <a:buNone/>
              <a:defRPr sz="2400"/>
            </a:lvl9pPr>
          </a:lstStyle>
          <a:p>
            <a:pPr marL="0" lvl="0" indent="0" algn="r" rtl="0">
              <a:spcBef>
                <a:spcPts val="0"/>
              </a:spcBef>
              <a:spcAft>
                <a:spcPts val="0"/>
              </a:spcAft>
              <a:buNone/>
            </a:pPr>
            <a:fld id="{00000000-1234-1234-1234-123412341234}" type="slidenum">
              <a:rPr lang="en-US"/>
              <a:t>‹#›</a:t>
            </a:fld>
            <a:endParaRPr/>
          </a:p>
        </p:txBody>
      </p:sp>
      <p:sp>
        <p:nvSpPr>
          <p:cNvPr id="91" name="Google Shape;91;p11"/>
          <p:cNvSpPr txBox="1">
            <a:spLocks noGrp="1"/>
          </p:cNvSpPr>
          <p:nvPr>
            <p:ph type="body" idx="1"/>
          </p:nvPr>
        </p:nvSpPr>
        <p:spPr>
          <a:xfrm>
            <a:off x="1015275" y="3364992"/>
            <a:ext cx="20561100" cy="8000100"/>
          </a:xfrm>
          <a:prstGeom prst="rect">
            <a:avLst/>
          </a:prstGeom>
        </p:spPr>
        <p:txBody>
          <a:bodyPr spcFirstLastPara="1" wrap="square" lIns="0" tIns="0" rIns="0" bIns="0" anchor="t" anchorCtr="0">
            <a:noAutofit/>
          </a:bodyPr>
          <a:lstStyle>
            <a:lvl1pPr marL="457200" lvl="0" indent="-444500">
              <a:lnSpc>
                <a:spcPct val="115000"/>
              </a:lnSpc>
              <a:spcBef>
                <a:spcPts val="0"/>
              </a:spcBef>
              <a:spcAft>
                <a:spcPts val="0"/>
              </a:spcAft>
              <a:buSzPts val="3400"/>
              <a:buFont typeface="Inclusive Sans"/>
              <a:buChar char="𑇐"/>
              <a:defRPr sz="3400"/>
            </a:lvl1pPr>
            <a:lvl2pPr marL="914400" lvl="1" indent="-444500">
              <a:lnSpc>
                <a:spcPct val="115000"/>
              </a:lnSpc>
              <a:spcBef>
                <a:spcPts val="2000"/>
              </a:spcBef>
              <a:spcAft>
                <a:spcPts val="0"/>
              </a:spcAft>
              <a:buSzPts val="3400"/>
              <a:buFont typeface="Inclusive Sans"/>
              <a:buChar char="𑇐"/>
              <a:defRPr sz="3400"/>
            </a:lvl2pPr>
            <a:lvl3pPr marL="1371600" lvl="2" indent="-444500">
              <a:lnSpc>
                <a:spcPct val="115000"/>
              </a:lnSpc>
              <a:spcBef>
                <a:spcPts val="2000"/>
              </a:spcBef>
              <a:spcAft>
                <a:spcPts val="0"/>
              </a:spcAft>
              <a:buSzPts val="3400"/>
              <a:buFont typeface="Inclusive Sans"/>
              <a:buChar char="–"/>
              <a:defRPr sz="3400"/>
            </a:lvl3pPr>
            <a:lvl4pPr marL="1828800" lvl="3" indent="-444500">
              <a:lnSpc>
                <a:spcPct val="115000"/>
              </a:lnSpc>
              <a:spcBef>
                <a:spcPts val="2000"/>
              </a:spcBef>
              <a:spcAft>
                <a:spcPts val="0"/>
              </a:spcAft>
              <a:buSzPts val="3400"/>
              <a:buFont typeface="Inclusive Sans"/>
              <a:buChar char="•"/>
              <a:defRPr sz="3400"/>
            </a:lvl4pPr>
            <a:lvl5pPr marL="2286000" lvl="4" indent="-444500">
              <a:lnSpc>
                <a:spcPct val="115000"/>
              </a:lnSpc>
              <a:spcBef>
                <a:spcPts val="2000"/>
              </a:spcBef>
              <a:spcAft>
                <a:spcPts val="0"/>
              </a:spcAft>
              <a:buSzPts val="3400"/>
              <a:buFont typeface="Inclusive Sans"/>
              <a:buChar char="•"/>
              <a:defRPr sz="3400"/>
            </a:lvl5pPr>
            <a:lvl6pPr marL="2743200" lvl="5" indent="-444500">
              <a:lnSpc>
                <a:spcPct val="115000"/>
              </a:lnSpc>
              <a:spcBef>
                <a:spcPts val="2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6pPr>
            <a:lvl7pPr marL="3200400" lvl="6" indent="-444500">
              <a:lnSpc>
                <a:spcPct val="115000"/>
              </a:lnSpc>
              <a:spcBef>
                <a:spcPts val="2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7pPr>
            <a:lvl8pPr marL="3657600" lvl="7" indent="-444500">
              <a:lnSpc>
                <a:spcPct val="115000"/>
              </a:lnSpc>
              <a:spcBef>
                <a:spcPts val="2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8pPr>
            <a:lvl9pPr marL="4114800" lvl="8" indent="-444500">
              <a:lnSpc>
                <a:spcPct val="115000"/>
              </a:lnSpc>
              <a:spcBef>
                <a:spcPts val="2000"/>
              </a:spcBef>
              <a:spcAft>
                <a:spcPts val="200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9pPr>
          </a:lstStyle>
          <a:p>
            <a:endParaRPr/>
          </a:p>
        </p:txBody>
      </p:sp>
      <p:sp>
        <p:nvSpPr>
          <p:cNvPr id="92" name="Google Shape;92;p11"/>
          <p:cNvSpPr txBox="1">
            <a:spLocks noGrp="1"/>
          </p:cNvSpPr>
          <p:nvPr>
            <p:ph type="subTitle" idx="2" hasCustomPrompt="1"/>
          </p:nvPr>
        </p:nvSpPr>
        <p:spPr>
          <a:xfrm>
            <a:off x="2304098" y="12815888"/>
            <a:ext cx="12196200" cy="369600"/>
          </a:xfrm>
          <a:prstGeom prst="rect">
            <a:avLst/>
          </a:prstGeom>
        </p:spPr>
        <p:txBody>
          <a:bodyPr spcFirstLastPara="1" wrap="square" lIns="0" tIns="0" rIns="0" bIns="0" anchor="t" anchorCtr="0">
            <a:noAutofit/>
          </a:bodyPr>
          <a:lstStyle>
            <a:lvl1pPr lvl="0">
              <a:lnSpc>
                <a:spcPct val="100000"/>
              </a:lnSpc>
              <a:spcBef>
                <a:spcPts val="2000"/>
              </a:spcBef>
              <a:spcAft>
                <a:spcPts val="0"/>
              </a:spcAft>
              <a:buClr>
                <a:schemeClr val="dk1"/>
              </a:buClr>
              <a:buSzPts val="2400"/>
              <a:buFont typeface="Inclusive Sans"/>
              <a:buNone/>
              <a:defRPr sz="2400">
                <a:solidFill>
                  <a:schemeClr val="dk1"/>
                </a:solidFill>
              </a:defRPr>
            </a:lvl1pPr>
            <a:lvl2pPr lvl="1">
              <a:spcBef>
                <a:spcPts val="1000"/>
              </a:spcBef>
              <a:spcAft>
                <a:spcPts val="0"/>
              </a:spcAft>
              <a:buSzPts val="4800"/>
              <a:buNone/>
              <a:defRPr/>
            </a:lvl2pPr>
            <a:lvl3pPr lvl="2">
              <a:spcBef>
                <a:spcPts val="1000"/>
              </a:spcBef>
              <a:spcAft>
                <a:spcPts val="0"/>
              </a:spcAft>
              <a:buSzPts val="4000"/>
              <a:buNone/>
              <a:defRPr/>
            </a:lvl3pPr>
            <a:lvl4pPr lvl="3">
              <a:spcBef>
                <a:spcPts val="1000"/>
              </a:spcBef>
              <a:spcAft>
                <a:spcPts val="0"/>
              </a:spcAft>
              <a:buSzPts val="3600"/>
              <a:buNone/>
              <a:defRPr/>
            </a:lvl4pPr>
            <a:lvl5pPr lvl="4">
              <a:spcBef>
                <a:spcPts val="1000"/>
              </a:spcBef>
              <a:spcAft>
                <a:spcPts val="0"/>
              </a:spcAft>
              <a:buSzPts val="3600"/>
              <a:buNone/>
              <a:defRPr/>
            </a:lvl5pPr>
            <a:lvl6pPr lvl="5">
              <a:spcBef>
                <a:spcPts val="1000"/>
              </a:spcBef>
              <a:spcAft>
                <a:spcPts val="0"/>
              </a:spcAft>
              <a:buSzPts val="3600"/>
              <a:buNone/>
              <a:defRPr/>
            </a:lvl6pPr>
            <a:lvl7pPr lvl="6">
              <a:spcBef>
                <a:spcPts val="1000"/>
              </a:spcBef>
              <a:spcAft>
                <a:spcPts val="0"/>
              </a:spcAft>
              <a:buSzPts val="3600"/>
              <a:buNone/>
              <a:defRPr/>
            </a:lvl7pPr>
            <a:lvl8pPr lvl="7">
              <a:spcBef>
                <a:spcPts val="1000"/>
              </a:spcBef>
              <a:spcAft>
                <a:spcPts val="0"/>
              </a:spcAft>
              <a:buSzPts val="3600"/>
              <a:buNone/>
              <a:defRPr/>
            </a:lvl8pPr>
            <a:lvl9pPr lvl="8">
              <a:spcBef>
                <a:spcPts val="1000"/>
              </a:spcBef>
              <a:spcAft>
                <a:spcPts val="0"/>
              </a:spcAft>
              <a:buSzPts val="3600"/>
              <a:buNone/>
              <a:defRPr/>
            </a:lvl9pPr>
          </a:lstStyle>
          <a:p>
            <a:r>
              <a:rPr lang="en-GB" dirty="0"/>
              <a:t>    </a:t>
            </a:r>
            <a:endParaRPr dirty="0"/>
          </a:p>
        </p:txBody>
      </p:sp>
      <p:pic>
        <p:nvPicPr>
          <p:cNvPr id="93" name="Google Shape;93;p11" title="Line red.png"/>
          <p:cNvPicPr preferRelativeResize="0"/>
          <p:nvPr/>
        </p:nvPicPr>
        <p:blipFill>
          <a:blip r:embed="rId2">
            <a:alphaModFix/>
          </a:blip>
          <a:stretch>
            <a:fillRect/>
          </a:stretch>
        </p:blipFill>
        <p:spPr>
          <a:xfrm>
            <a:off x="0" y="2440952"/>
            <a:ext cx="24386401" cy="190512"/>
          </a:xfrm>
          <a:prstGeom prst="rect">
            <a:avLst/>
          </a:prstGeom>
          <a:noFill/>
          <a:ln>
            <a:noFill/>
          </a:ln>
        </p:spPr>
      </p:pic>
      <p:sp>
        <p:nvSpPr>
          <p:cNvPr id="2" name="Google Shape;52;p6">
            <a:extLst>
              <a:ext uri="{FF2B5EF4-FFF2-40B4-BE49-F238E27FC236}">
                <a16:creationId xmlns:a16="http://schemas.microsoft.com/office/drawing/2014/main" id="{0694BD3D-2E87-A8D1-F383-55E75D7BC589}"/>
              </a:ext>
            </a:extLst>
          </p:cNvPr>
          <p:cNvSpPr txBox="1"/>
          <p:nvPr userDrawn="1"/>
        </p:nvSpPr>
        <p:spPr>
          <a:xfrm>
            <a:off x="1015300" y="12816002"/>
            <a:ext cx="10199040"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i="0" u="none" strike="noStrike" cap="none" dirty="0">
                <a:solidFill>
                  <a:schemeClr val="dk1"/>
                </a:solidFill>
                <a:latin typeface="Inclusive Sans"/>
                <a:ea typeface="Inclusive Sans"/>
                <a:cs typeface="Inclusive Sans"/>
                <a:sym typeface="Inclusive Sans"/>
              </a:rPr>
              <a:t>NIHR Biomedical Research Centre: </a:t>
            </a:r>
            <a:r>
              <a:rPr lang="en-US" sz="2400" b="0" i="0" u="none" strike="noStrike" cap="none" dirty="0">
                <a:solidFill>
                  <a:schemeClr val="dk1"/>
                </a:solidFill>
                <a:latin typeface="Inclusive Sans"/>
                <a:ea typeface="Inclusive Sans"/>
                <a:cs typeface="Inclusive Sans"/>
                <a:sym typeface="Inclusive Sans"/>
              </a:rPr>
              <a:t>Cambridge</a:t>
            </a:r>
            <a:endParaRPr sz="2800" dirty="0"/>
          </a:p>
        </p:txBody>
      </p:sp>
    </p:spTree>
  </p:cSld>
  <p:clrMapOvr>
    <a:masterClrMapping/>
  </p:clrMapOvr>
  <p:extLst>
    <p:ext uri="{DCECCB84-F9BA-43D5-87BE-67443E8EF086}">
      <p15:sldGuideLst xmlns:p15="http://schemas.microsoft.com/office/powerpoint/2012/main">
        <p15:guide id="1" orient="horz" pos="4320">
          <p15:clr>
            <a:srgbClr val="FBAE40"/>
          </p15:clr>
        </p15:guide>
        <p15:guide id="2" pos="7681">
          <p15:clr>
            <a:srgbClr val="FBAE40"/>
          </p15:clr>
        </p15:guide>
        <p15:guide id="3" orient="horz" pos="3240">
          <p15:clr>
            <a:srgbClr val="E46962"/>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py slide_2 column" userDrawn="1">
  <p:cSld name="Copy slide_1 column_1_1">
    <p:spTree>
      <p:nvGrpSpPr>
        <p:cNvPr id="1" name="Shape 94"/>
        <p:cNvGrpSpPr/>
        <p:nvPr/>
      </p:nvGrpSpPr>
      <p:grpSpPr>
        <a:xfrm>
          <a:off x="0" y="0"/>
          <a:ext cx="0" cy="0"/>
          <a:chOff x="0" y="0"/>
          <a:chExt cx="0" cy="0"/>
        </a:xfrm>
      </p:grpSpPr>
      <p:sp>
        <p:nvSpPr>
          <p:cNvPr id="95" name="Google Shape;95;p12"/>
          <p:cNvSpPr txBox="1">
            <a:spLocks noGrp="1"/>
          </p:cNvSpPr>
          <p:nvPr>
            <p:ph type="title"/>
          </p:nvPr>
        </p:nvSpPr>
        <p:spPr>
          <a:xfrm>
            <a:off x="1015300" y="946374"/>
            <a:ext cx="21639300" cy="9666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7000"/>
              <a:buNone/>
              <a:defRPr sz="7000" b="1"/>
            </a:lvl1pPr>
            <a:lvl2pPr lvl="1">
              <a:spcBef>
                <a:spcPts val="0"/>
              </a:spcBef>
              <a:spcAft>
                <a:spcPts val="0"/>
              </a:spcAft>
              <a:buSzPts val="2800"/>
              <a:buNone/>
              <a:defRPr sz="3600"/>
            </a:lvl2pPr>
            <a:lvl3pPr lvl="2">
              <a:spcBef>
                <a:spcPts val="0"/>
              </a:spcBef>
              <a:spcAft>
                <a:spcPts val="0"/>
              </a:spcAft>
              <a:buSzPts val="2800"/>
              <a:buNone/>
              <a:defRPr sz="3600"/>
            </a:lvl3pPr>
            <a:lvl4pPr lvl="3">
              <a:spcBef>
                <a:spcPts val="0"/>
              </a:spcBef>
              <a:spcAft>
                <a:spcPts val="0"/>
              </a:spcAft>
              <a:buSzPts val="2800"/>
              <a:buNone/>
              <a:defRPr sz="3600"/>
            </a:lvl4pPr>
            <a:lvl5pPr lvl="4">
              <a:spcBef>
                <a:spcPts val="0"/>
              </a:spcBef>
              <a:spcAft>
                <a:spcPts val="0"/>
              </a:spcAft>
              <a:buSzPts val="2800"/>
              <a:buNone/>
              <a:defRPr sz="3600"/>
            </a:lvl5pPr>
            <a:lvl6pPr lvl="5">
              <a:spcBef>
                <a:spcPts val="0"/>
              </a:spcBef>
              <a:spcAft>
                <a:spcPts val="0"/>
              </a:spcAft>
              <a:buSzPts val="2800"/>
              <a:buNone/>
              <a:defRPr sz="3600"/>
            </a:lvl6pPr>
            <a:lvl7pPr lvl="6">
              <a:spcBef>
                <a:spcPts val="0"/>
              </a:spcBef>
              <a:spcAft>
                <a:spcPts val="0"/>
              </a:spcAft>
              <a:buSzPts val="2800"/>
              <a:buNone/>
              <a:defRPr sz="3600"/>
            </a:lvl7pPr>
            <a:lvl8pPr lvl="7">
              <a:spcBef>
                <a:spcPts val="0"/>
              </a:spcBef>
              <a:spcAft>
                <a:spcPts val="0"/>
              </a:spcAft>
              <a:buSzPts val="2800"/>
              <a:buNone/>
              <a:defRPr sz="3600"/>
            </a:lvl8pPr>
            <a:lvl9pPr lvl="8">
              <a:spcBef>
                <a:spcPts val="0"/>
              </a:spcBef>
              <a:spcAft>
                <a:spcPts val="0"/>
              </a:spcAft>
              <a:buSzPts val="2800"/>
              <a:buNone/>
              <a:defRPr sz="3600"/>
            </a:lvl9pPr>
          </a:lstStyle>
          <a:p>
            <a:endParaRPr dirty="0"/>
          </a:p>
        </p:txBody>
      </p:sp>
      <p:sp>
        <p:nvSpPr>
          <p:cNvPr id="96" name="Google Shape;96;p12"/>
          <p:cNvSpPr txBox="1">
            <a:spLocks noGrp="1"/>
          </p:cNvSpPr>
          <p:nvPr>
            <p:ph type="sldNum" idx="12"/>
          </p:nvPr>
        </p:nvSpPr>
        <p:spPr>
          <a:xfrm>
            <a:off x="21576247" y="12817300"/>
            <a:ext cx="1794900" cy="369300"/>
          </a:xfrm>
          <a:prstGeom prst="rect">
            <a:avLst/>
          </a:prstGeom>
          <a:noFill/>
          <a:ln>
            <a:noFill/>
          </a:ln>
        </p:spPr>
        <p:txBody>
          <a:bodyPr spcFirstLastPara="1" wrap="square" lIns="0" tIns="0" rIns="0" bIns="0" anchor="t" anchorCtr="0">
            <a:spAutoFit/>
          </a:bodyPr>
          <a:lstStyle>
            <a:lvl1pPr marL="0" lvl="0" indent="0" algn="r">
              <a:spcBef>
                <a:spcPts val="0"/>
              </a:spcBef>
              <a:buNone/>
              <a:defRPr sz="2400"/>
            </a:lvl1pPr>
            <a:lvl2pPr marL="0" lvl="1" indent="0" algn="r">
              <a:spcBef>
                <a:spcPts val="0"/>
              </a:spcBef>
              <a:buNone/>
              <a:defRPr sz="2400"/>
            </a:lvl2pPr>
            <a:lvl3pPr marL="0" lvl="2" indent="0" algn="r">
              <a:spcBef>
                <a:spcPts val="0"/>
              </a:spcBef>
              <a:buNone/>
              <a:defRPr sz="2400"/>
            </a:lvl3pPr>
            <a:lvl4pPr marL="0" lvl="3" indent="0" algn="r">
              <a:spcBef>
                <a:spcPts val="0"/>
              </a:spcBef>
              <a:buNone/>
              <a:defRPr sz="2400"/>
            </a:lvl4pPr>
            <a:lvl5pPr marL="0" lvl="4" indent="0" algn="r">
              <a:spcBef>
                <a:spcPts val="0"/>
              </a:spcBef>
              <a:buNone/>
              <a:defRPr sz="2400"/>
            </a:lvl5pPr>
            <a:lvl6pPr marL="0" lvl="5" indent="0" algn="r">
              <a:spcBef>
                <a:spcPts val="0"/>
              </a:spcBef>
              <a:buNone/>
              <a:defRPr sz="2400"/>
            </a:lvl6pPr>
            <a:lvl7pPr marL="0" lvl="6" indent="0" algn="r">
              <a:spcBef>
                <a:spcPts val="0"/>
              </a:spcBef>
              <a:buNone/>
              <a:defRPr sz="2400"/>
            </a:lvl7pPr>
            <a:lvl8pPr marL="0" lvl="7" indent="0" algn="r">
              <a:spcBef>
                <a:spcPts val="0"/>
              </a:spcBef>
              <a:buNone/>
              <a:defRPr sz="2400"/>
            </a:lvl8pPr>
            <a:lvl9pPr marL="0" lvl="8" indent="0" algn="r">
              <a:spcBef>
                <a:spcPts val="0"/>
              </a:spcBef>
              <a:buNone/>
              <a:defRPr sz="2400"/>
            </a:lvl9pPr>
          </a:lstStyle>
          <a:p>
            <a:pPr marL="0" lvl="0" indent="0" algn="r" rtl="0">
              <a:spcBef>
                <a:spcPts val="0"/>
              </a:spcBef>
              <a:spcAft>
                <a:spcPts val="0"/>
              </a:spcAft>
              <a:buNone/>
            </a:pPr>
            <a:fld id="{00000000-1234-1234-1234-123412341234}" type="slidenum">
              <a:rPr lang="en-US"/>
              <a:t>‹#›</a:t>
            </a:fld>
            <a:endParaRPr/>
          </a:p>
        </p:txBody>
      </p:sp>
      <p:pic>
        <p:nvPicPr>
          <p:cNvPr id="98" name="Google Shape;98;p12" title="Line lilac.png"/>
          <p:cNvPicPr preferRelativeResize="0"/>
          <p:nvPr/>
        </p:nvPicPr>
        <p:blipFill rotWithShape="1">
          <a:blip r:embed="rId2">
            <a:alphaModFix/>
          </a:blip>
          <a:srcRect/>
          <a:stretch/>
        </p:blipFill>
        <p:spPr>
          <a:xfrm>
            <a:off x="0" y="2440952"/>
            <a:ext cx="24386401" cy="190512"/>
          </a:xfrm>
          <a:prstGeom prst="rect">
            <a:avLst/>
          </a:prstGeom>
          <a:noFill/>
          <a:ln>
            <a:noFill/>
          </a:ln>
        </p:spPr>
      </p:pic>
      <p:sp>
        <p:nvSpPr>
          <p:cNvPr id="99" name="Google Shape;99;p12"/>
          <p:cNvSpPr txBox="1">
            <a:spLocks noGrp="1"/>
          </p:cNvSpPr>
          <p:nvPr>
            <p:ph type="subTitle" idx="1"/>
          </p:nvPr>
        </p:nvSpPr>
        <p:spPr>
          <a:xfrm>
            <a:off x="1015275" y="3348932"/>
            <a:ext cx="10831800" cy="439200"/>
          </a:xfrm>
          <a:prstGeom prst="rect">
            <a:avLst/>
          </a:prstGeom>
        </p:spPr>
        <p:txBody>
          <a:bodyPr spcFirstLastPara="1" wrap="square" lIns="0" tIns="0" rIns="0" bIns="0" anchor="t" anchorCtr="0">
            <a:noAutofit/>
          </a:bodyPr>
          <a:lstStyle>
            <a:lvl1pPr lvl="0">
              <a:spcBef>
                <a:spcPts val="2000"/>
              </a:spcBef>
              <a:spcAft>
                <a:spcPts val="0"/>
              </a:spcAft>
              <a:buClr>
                <a:schemeClr val="dk1"/>
              </a:buClr>
              <a:buSzPts val="4000"/>
              <a:buFont typeface="Inclusive Sans"/>
              <a:buNone/>
              <a:defRPr sz="4000" b="1">
                <a:solidFill>
                  <a:schemeClr val="dk1"/>
                </a:solidFill>
              </a:defRPr>
            </a:lvl1pPr>
            <a:lvl2pPr lvl="1">
              <a:spcBef>
                <a:spcPts val="1000"/>
              </a:spcBef>
              <a:spcAft>
                <a:spcPts val="0"/>
              </a:spcAft>
              <a:buSzPts val="4800"/>
              <a:buNone/>
              <a:defRPr/>
            </a:lvl2pPr>
            <a:lvl3pPr lvl="2">
              <a:spcBef>
                <a:spcPts val="1000"/>
              </a:spcBef>
              <a:spcAft>
                <a:spcPts val="0"/>
              </a:spcAft>
              <a:buSzPts val="4000"/>
              <a:buNone/>
              <a:defRPr/>
            </a:lvl3pPr>
            <a:lvl4pPr lvl="3">
              <a:spcBef>
                <a:spcPts val="1000"/>
              </a:spcBef>
              <a:spcAft>
                <a:spcPts val="0"/>
              </a:spcAft>
              <a:buSzPts val="3600"/>
              <a:buNone/>
              <a:defRPr/>
            </a:lvl4pPr>
            <a:lvl5pPr lvl="4">
              <a:spcBef>
                <a:spcPts val="1000"/>
              </a:spcBef>
              <a:spcAft>
                <a:spcPts val="0"/>
              </a:spcAft>
              <a:buSzPts val="3600"/>
              <a:buNone/>
              <a:defRPr/>
            </a:lvl5pPr>
            <a:lvl6pPr lvl="5">
              <a:spcBef>
                <a:spcPts val="1000"/>
              </a:spcBef>
              <a:spcAft>
                <a:spcPts val="0"/>
              </a:spcAft>
              <a:buSzPts val="3600"/>
              <a:buNone/>
              <a:defRPr/>
            </a:lvl6pPr>
            <a:lvl7pPr lvl="6">
              <a:spcBef>
                <a:spcPts val="1000"/>
              </a:spcBef>
              <a:spcAft>
                <a:spcPts val="0"/>
              </a:spcAft>
              <a:buSzPts val="3600"/>
              <a:buNone/>
              <a:defRPr/>
            </a:lvl7pPr>
            <a:lvl8pPr lvl="7">
              <a:spcBef>
                <a:spcPts val="1000"/>
              </a:spcBef>
              <a:spcAft>
                <a:spcPts val="0"/>
              </a:spcAft>
              <a:buSzPts val="3600"/>
              <a:buNone/>
              <a:defRPr/>
            </a:lvl8pPr>
            <a:lvl9pPr lvl="8">
              <a:spcBef>
                <a:spcPts val="1000"/>
              </a:spcBef>
              <a:spcAft>
                <a:spcPts val="0"/>
              </a:spcAft>
              <a:buSzPts val="3600"/>
              <a:buNone/>
              <a:defRPr/>
            </a:lvl9pPr>
          </a:lstStyle>
          <a:p>
            <a:endParaRPr/>
          </a:p>
        </p:txBody>
      </p:sp>
      <p:sp>
        <p:nvSpPr>
          <p:cNvPr id="100" name="Google Shape;100;p12"/>
          <p:cNvSpPr txBox="1">
            <a:spLocks noGrp="1"/>
          </p:cNvSpPr>
          <p:nvPr>
            <p:ph type="body" idx="2"/>
          </p:nvPr>
        </p:nvSpPr>
        <p:spPr>
          <a:xfrm>
            <a:off x="1015275" y="4113921"/>
            <a:ext cx="10831800" cy="7251300"/>
          </a:xfrm>
          <a:prstGeom prst="rect">
            <a:avLst/>
          </a:prstGeom>
        </p:spPr>
        <p:txBody>
          <a:bodyPr spcFirstLastPara="1" wrap="square" lIns="0" tIns="0" rIns="0" bIns="0" anchor="t" anchorCtr="0">
            <a:noAutofit/>
          </a:bodyPr>
          <a:lstStyle>
            <a:lvl1pPr marL="457200" lvl="0" indent="-444500">
              <a:lnSpc>
                <a:spcPct val="115000"/>
              </a:lnSpc>
              <a:spcBef>
                <a:spcPts val="0"/>
              </a:spcBef>
              <a:spcAft>
                <a:spcPts val="0"/>
              </a:spcAft>
              <a:buSzPts val="3400"/>
              <a:buFont typeface="Inclusive Sans"/>
              <a:buChar char="•"/>
              <a:defRPr sz="3400"/>
            </a:lvl1pPr>
            <a:lvl2pPr marL="914400" lvl="1" indent="-444500">
              <a:lnSpc>
                <a:spcPct val="115000"/>
              </a:lnSpc>
              <a:spcBef>
                <a:spcPts val="2000"/>
              </a:spcBef>
              <a:spcAft>
                <a:spcPts val="0"/>
              </a:spcAft>
              <a:buSzPts val="3400"/>
              <a:buFont typeface="Inclusive Sans"/>
              <a:buChar char="•"/>
              <a:defRPr sz="3400"/>
            </a:lvl2pPr>
            <a:lvl3pPr marL="1371600" lvl="2" indent="-444500">
              <a:lnSpc>
                <a:spcPct val="115000"/>
              </a:lnSpc>
              <a:spcBef>
                <a:spcPts val="2000"/>
              </a:spcBef>
              <a:spcAft>
                <a:spcPts val="0"/>
              </a:spcAft>
              <a:buSzPts val="3400"/>
              <a:buFont typeface="Inclusive Sans"/>
              <a:buChar char="–"/>
              <a:defRPr sz="3400"/>
            </a:lvl3pPr>
            <a:lvl4pPr marL="1828800" lvl="3" indent="-444500">
              <a:lnSpc>
                <a:spcPct val="115000"/>
              </a:lnSpc>
              <a:spcBef>
                <a:spcPts val="2000"/>
              </a:spcBef>
              <a:spcAft>
                <a:spcPts val="0"/>
              </a:spcAft>
              <a:buSzPts val="3400"/>
              <a:buFont typeface="Inclusive Sans"/>
              <a:buChar char="•"/>
              <a:defRPr sz="3400"/>
            </a:lvl4pPr>
            <a:lvl5pPr marL="2286000" lvl="4" indent="-444500">
              <a:lnSpc>
                <a:spcPct val="115000"/>
              </a:lnSpc>
              <a:spcBef>
                <a:spcPts val="2000"/>
              </a:spcBef>
              <a:spcAft>
                <a:spcPts val="0"/>
              </a:spcAft>
              <a:buSzPts val="3400"/>
              <a:buFont typeface="Inclusive Sans"/>
              <a:buChar char="•"/>
              <a:defRPr sz="3400"/>
            </a:lvl5pPr>
            <a:lvl6pPr marL="2743200" lvl="5" indent="-444500">
              <a:lnSpc>
                <a:spcPct val="115000"/>
              </a:lnSpc>
              <a:spcBef>
                <a:spcPts val="2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6pPr>
            <a:lvl7pPr marL="3200400" lvl="6" indent="-444500">
              <a:lnSpc>
                <a:spcPct val="115000"/>
              </a:lnSpc>
              <a:spcBef>
                <a:spcPts val="2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7pPr>
            <a:lvl8pPr marL="3657600" lvl="7" indent="-444500">
              <a:lnSpc>
                <a:spcPct val="115000"/>
              </a:lnSpc>
              <a:spcBef>
                <a:spcPts val="2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8pPr>
            <a:lvl9pPr marL="4114800" lvl="8" indent="-444500">
              <a:lnSpc>
                <a:spcPct val="115000"/>
              </a:lnSpc>
              <a:spcBef>
                <a:spcPts val="2000"/>
              </a:spcBef>
              <a:spcAft>
                <a:spcPts val="200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9pPr>
          </a:lstStyle>
          <a:p>
            <a:endParaRPr/>
          </a:p>
        </p:txBody>
      </p:sp>
      <p:sp>
        <p:nvSpPr>
          <p:cNvPr id="102" name="Google Shape;102;p12"/>
          <p:cNvSpPr txBox="1">
            <a:spLocks noGrp="1"/>
          </p:cNvSpPr>
          <p:nvPr>
            <p:ph type="subTitle" idx="4"/>
          </p:nvPr>
        </p:nvSpPr>
        <p:spPr>
          <a:xfrm>
            <a:off x="12668250" y="3348932"/>
            <a:ext cx="10831800" cy="439200"/>
          </a:xfrm>
          <a:prstGeom prst="rect">
            <a:avLst/>
          </a:prstGeom>
        </p:spPr>
        <p:txBody>
          <a:bodyPr spcFirstLastPara="1" wrap="square" lIns="0" tIns="0" rIns="0" bIns="0" anchor="t" anchorCtr="0">
            <a:noAutofit/>
          </a:bodyPr>
          <a:lstStyle>
            <a:lvl1pPr lvl="0" rtl="0">
              <a:spcBef>
                <a:spcPts val="2000"/>
              </a:spcBef>
              <a:spcAft>
                <a:spcPts val="0"/>
              </a:spcAft>
              <a:buClr>
                <a:schemeClr val="dk1"/>
              </a:buClr>
              <a:buSzPts val="4000"/>
              <a:buFont typeface="Inclusive Sans"/>
              <a:buNone/>
              <a:defRPr sz="4000" b="1">
                <a:solidFill>
                  <a:schemeClr val="dk1"/>
                </a:solidFill>
              </a:defRPr>
            </a:lvl1pPr>
            <a:lvl2pPr lvl="1" rtl="0">
              <a:spcBef>
                <a:spcPts val="1000"/>
              </a:spcBef>
              <a:spcAft>
                <a:spcPts val="0"/>
              </a:spcAft>
              <a:buSzPts val="4800"/>
              <a:buNone/>
              <a:defRPr/>
            </a:lvl2pPr>
            <a:lvl3pPr lvl="2" rtl="0">
              <a:spcBef>
                <a:spcPts val="1000"/>
              </a:spcBef>
              <a:spcAft>
                <a:spcPts val="0"/>
              </a:spcAft>
              <a:buSzPts val="4000"/>
              <a:buNone/>
              <a:defRPr/>
            </a:lvl3pPr>
            <a:lvl4pPr lvl="3" rtl="0">
              <a:spcBef>
                <a:spcPts val="1000"/>
              </a:spcBef>
              <a:spcAft>
                <a:spcPts val="0"/>
              </a:spcAft>
              <a:buSzPts val="3600"/>
              <a:buNone/>
              <a:defRPr/>
            </a:lvl4pPr>
            <a:lvl5pPr lvl="4" rtl="0">
              <a:spcBef>
                <a:spcPts val="1000"/>
              </a:spcBef>
              <a:spcAft>
                <a:spcPts val="0"/>
              </a:spcAft>
              <a:buSzPts val="3600"/>
              <a:buNone/>
              <a:defRPr/>
            </a:lvl5pPr>
            <a:lvl6pPr lvl="5" rtl="0">
              <a:spcBef>
                <a:spcPts val="1000"/>
              </a:spcBef>
              <a:spcAft>
                <a:spcPts val="0"/>
              </a:spcAft>
              <a:buSzPts val="3600"/>
              <a:buNone/>
              <a:defRPr/>
            </a:lvl6pPr>
            <a:lvl7pPr lvl="6" rtl="0">
              <a:spcBef>
                <a:spcPts val="1000"/>
              </a:spcBef>
              <a:spcAft>
                <a:spcPts val="0"/>
              </a:spcAft>
              <a:buSzPts val="3600"/>
              <a:buNone/>
              <a:defRPr/>
            </a:lvl7pPr>
            <a:lvl8pPr lvl="7" rtl="0">
              <a:spcBef>
                <a:spcPts val="1000"/>
              </a:spcBef>
              <a:spcAft>
                <a:spcPts val="0"/>
              </a:spcAft>
              <a:buSzPts val="3600"/>
              <a:buNone/>
              <a:defRPr/>
            </a:lvl8pPr>
            <a:lvl9pPr lvl="8" rtl="0">
              <a:spcBef>
                <a:spcPts val="1000"/>
              </a:spcBef>
              <a:spcAft>
                <a:spcPts val="0"/>
              </a:spcAft>
              <a:buSzPts val="3600"/>
              <a:buNone/>
              <a:defRPr/>
            </a:lvl9pPr>
          </a:lstStyle>
          <a:p>
            <a:endParaRPr/>
          </a:p>
        </p:txBody>
      </p:sp>
      <p:sp>
        <p:nvSpPr>
          <p:cNvPr id="103" name="Google Shape;103;p12"/>
          <p:cNvSpPr txBox="1">
            <a:spLocks noGrp="1"/>
          </p:cNvSpPr>
          <p:nvPr>
            <p:ph type="body" idx="5"/>
          </p:nvPr>
        </p:nvSpPr>
        <p:spPr>
          <a:xfrm>
            <a:off x="12668250" y="4113921"/>
            <a:ext cx="10831800" cy="7251300"/>
          </a:xfrm>
          <a:prstGeom prst="rect">
            <a:avLst/>
          </a:prstGeom>
        </p:spPr>
        <p:txBody>
          <a:bodyPr spcFirstLastPara="1" wrap="square" lIns="0" tIns="0" rIns="0" bIns="0" anchor="t" anchorCtr="0">
            <a:noAutofit/>
          </a:bodyPr>
          <a:lstStyle>
            <a:lvl1pPr marL="457200" lvl="0" indent="-444500" rtl="0">
              <a:lnSpc>
                <a:spcPct val="115000"/>
              </a:lnSpc>
              <a:spcBef>
                <a:spcPts val="0"/>
              </a:spcBef>
              <a:spcAft>
                <a:spcPts val="0"/>
              </a:spcAft>
              <a:buSzPts val="3400"/>
              <a:buFont typeface="Inclusive Sans"/>
              <a:buChar char="•"/>
              <a:defRPr sz="3400"/>
            </a:lvl1pPr>
            <a:lvl2pPr marL="914400" lvl="1" indent="-444500" rtl="0">
              <a:lnSpc>
                <a:spcPct val="115000"/>
              </a:lnSpc>
              <a:spcBef>
                <a:spcPts val="2000"/>
              </a:spcBef>
              <a:spcAft>
                <a:spcPts val="0"/>
              </a:spcAft>
              <a:buSzPts val="3400"/>
              <a:buFont typeface="Inclusive Sans"/>
              <a:buChar char="•"/>
              <a:defRPr sz="3400"/>
            </a:lvl2pPr>
            <a:lvl3pPr marL="1371600" lvl="2" indent="-444500" rtl="0">
              <a:lnSpc>
                <a:spcPct val="115000"/>
              </a:lnSpc>
              <a:spcBef>
                <a:spcPts val="2000"/>
              </a:spcBef>
              <a:spcAft>
                <a:spcPts val="0"/>
              </a:spcAft>
              <a:buSzPts val="3400"/>
              <a:buFont typeface="Inclusive Sans"/>
              <a:buChar char="–"/>
              <a:defRPr sz="3400"/>
            </a:lvl3pPr>
            <a:lvl4pPr marL="1828800" lvl="3" indent="-444500" rtl="0">
              <a:lnSpc>
                <a:spcPct val="115000"/>
              </a:lnSpc>
              <a:spcBef>
                <a:spcPts val="2000"/>
              </a:spcBef>
              <a:spcAft>
                <a:spcPts val="0"/>
              </a:spcAft>
              <a:buSzPts val="3400"/>
              <a:buFont typeface="Inclusive Sans"/>
              <a:buChar char="•"/>
              <a:defRPr sz="3400"/>
            </a:lvl4pPr>
            <a:lvl5pPr marL="2286000" lvl="4" indent="-444500" rtl="0">
              <a:lnSpc>
                <a:spcPct val="115000"/>
              </a:lnSpc>
              <a:spcBef>
                <a:spcPts val="2000"/>
              </a:spcBef>
              <a:spcAft>
                <a:spcPts val="0"/>
              </a:spcAft>
              <a:buSzPts val="3400"/>
              <a:buFont typeface="Inclusive Sans"/>
              <a:buChar char="•"/>
              <a:defRPr sz="3400"/>
            </a:lvl5pPr>
            <a:lvl6pPr marL="2743200" lvl="5" indent="-444500" rtl="0">
              <a:lnSpc>
                <a:spcPct val="115000"/>
              </a:lnSpc>
              <a:spcBef>
                <a:spcPts val="2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6pPr>
            <a:lvl7pPr marL="3200400" lvl="6" indent="-444500" rtl="0">
              <a:lnSpc>
                <a:spcPct val="115000"/>
              </a:lnSpc>
              <a:spcBef>
                <a:spcPts val="2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7pPr>
            <a:lvl8pPr marL="3657600" lvl="7" indent="-444500" rtl="0">
              <a:lnSpc>
                <a:spcPct val="115000"/>
              </a:lnSpc>
              <a:spcBef>
                <a:spcPts val="2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8pPr>
            <a:lvl9pPr marL="4114800" lvl="8" indent="-444500" rtl="0">
              <a:lnSpc>
                <a:spcPct val="115000"/>
              </a:lnSpc>
              <a:spcBef>
                <a:spcPts val="2000"/>
              </a:spcBef>
              <a:spcAft>
                <a:spcPts val="200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9pPr>
          </a:lstStyle>
          <a:p>
            <a:endParaRPr/>
          </a:p>
        </p:txBody>
      </p:sp>
      <p:sp>
        <p:nvSpPr>
          <p:cNvPr id="2" name="Google Shape;52;p6">
            <a:extLst>
              <a:ext uri="{FF2B5EF4-FFF2-40B4-BE49-F238E27FC236}">
                <a16:creationId xmlns:a16="http://schemas.microsoft.com/office/drawing/2014/main" id="{CB29BF8F-EB79-20BF-EBCD-AC8E7ABBA114}"/>
              </a:ext>
            </a:extLst>
          </p:cNvPr>
          <p:cNvSpPr txBox="1"/>
          <p:nvPr userDrawn="1"/>
        </p:nvSpPr>
        <p:spPr>
          <a:xfrm>
            <a:off x="1015300" y="12816002"/>
            <a:ext cx="10199040"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i="0" u="none" strike="noStrike" cap="none" dirty="0">
                <a:solidFill>
                  <a:schemeClr val="dk1"/>
                </a:solidFill>
                <a:latin typeface="Inclusive Sans"/>
                <a:ea typeface="Inclusive Sans"/>
                <a:cs typeface="Inclusive Sans"/>
                <a:sym typeface="Inclusive Sans"/>
              </a:rPr>
              <a:t>NIHR Biomedical Research Centre: </a:t>
            </a:r>
            <a:r>
              <a:rPr lang="en-US" sz="2400" b="0" i="0" u="none" strike="noStrike" cap="none" dirty="0">
                <a:solidFill>
                  <a:schemeClr val="dk1"/>
                </a:solidFill>
                <a:latin typeface="Inclusive Sans"/>
                <a:ea typeface="Inclusive Sans"/>
                <a:cs typeface="Inclusive Sans"/>
                <a:sym typeface="Inclusive Sans"/>
              </a:rPr>
              <a:t>Cambridge</a:t>
            </a:r>
            <a:endParaRPr sz="2800" dirty="0"/>
          </a:p>
        </p:txBody>
      </p:sp>
    </p:spTree>
  </p:cSld>
  <p:clrMapOvr>
    <a:masterClrMapping/>
  </p:clrMapOvr>
  <p:extLst>
    <p:ext uri="{DCECCB84-F9BA-43D5-87BE-67443E8EF086}">
      <p15:sldGuideLst xmlns:p15="http://schemas.microsoft.com/office/powerpoint/2012/main">
        <p15:guide id="1" orient="horz" pos="4320">
          <p15:clr>
            <a:srgbClr val="FBAE40"/>
          </p15:clr>
        </p15:guide>
        <p15:guide id="2" pos="7681">
          <p15:clr>
            <a:srgbClr val="FBAE40"/>
          </p15:clr>
        </p15:guide>
        <p15:guide id="3" orient="horz" pos="3240">
          <p15:clr>
            <a:srgbClr val="E46962"/>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slide">
  <p:cSld name="Table slide">
    <p:bg>
      <p:bgPr>
        <a:solidFill>
          <a:schemeClr val="lt1"/>
        </a:solidFill>
        <a:effectLst/>
      </p:bgPr>
    </p:bg>
    <p:spTree>
      <p:nvGrpSpPr>
        <p:cNvPr id="1" name="Shape 104"/>
        <p:cNvGrpSpPr/>
        <p:nvPr/>
      </p:nvGrpSpPr>
      <p:grpSpPr>
        <a:xfrm>
          <a:off x="0" y="0"/>
          <a:ext cx="0" cy="0"/>
          <a:chOff x="0" y="0"/>
          <a:chExt cx="0" cy="0"/>
        </a:xfrm>
      </p:grpSpPr>
      <p:sp>
        <p:nvSpPr>
          <p:cNvPr id="105" name="Google Shape;105;p13"/>
          <p:cNvSpPr txBox="1">
            <a:spLocks noGrp="1"/>
          </p:cNvSpPr>
          <p:nvPr>
            <p:ph type="title"/>
          </p:nvPr>
        </p:nvSpPr>
        <p:spPr>
          <a:xfrm>
            <a:off x="1015300" y="946374"/>
            <a:ext cx="21639300" cy="12192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7000"/>
              <a:buNone/>
              <a:defRPr sz="7000" b="1"/>
            </a:lvl1pPr>
            <a:lvl2pPr lvl="1">
              <a:spcBef>
                <a:spcPts val="0"/>
              </a:spcBef>
              <a:spcAft>
                <a:spcPts val="0"/>
              </a:spcAft>
              <a:buSzPts val="2800"/>
              <a:buNone/>
              <a:defRPr sz="3600"/>
            </a:lvl2pPr>
            <a:lvl3pPr lvl="2">
              <a:spcBef>
                <a:spcPts val="0"/>
              </a:spcBef>
              <a:spcAft>
                <a:spcPts val="0"/>
              </a:spcAft>
              <a:buSzPts val="2800"/>
              <a:buNone/>
              <a:defRPr sz="3600"/>
            </a:lvl3pPr>
            <a:lvl4pPr lvl="3">
              <a:spcBef>
                <a:spcPts val="0"/>
              </a:spcBef>
              <a:spcAft>
                <a:spcPts val="0"/>
              </a:spcAft>
              <a:buSzPts val="2800"/>
              <a:buNone/>
              <a:defRPr sz="3600"/>
            </a:lvl4pPr>
            <a:lvl5pPr lvl="4">
              <a:spcBef>
                <a:spcPts val="0"/>
              </a:spcBef>
              <a:spcAft>
                <a:spcPts val="0"/>
              </a:spcAft>
              <a:buSzPts val="2800"/>
              <a:buNone/>
              <a:defRPr sz="3600"/>
            </a:lvl5pPr>
            <a:lvl6pPr lvl="5">
              <a:spcBef>
                <a:spcPts val="0"/>
              </a:spcBef>
              <a:spcAft>
                <a:spcPts val="0"/>
              </a:spcAft>
              <a:buSzPts val="2800"/>
              <a:buNone/>
              <a:defRPr sz="3600"/>
            </a:lvl6pPr>
            <a:lvl7pPr lvl="6">
              <a:spcBef>
                <a:spcPts val="0"/>
              </a:spcBef>
              <a:spcAft>
                <a:spcPts val="0"/>
              </a:spcAft>
              <a:buSzPts val="2800"/>
              <a:buNone/>
              <a:defRPr sz="3600"/>
            </a:lvl7pPr>
            <a:lvl8pPr lvl="7">
              <a:spcBef>
                <a:spcPts val="0"/>
              </a:spcBef>
              <a:spcAft>
                <a:spcPts val="0"/>
              </a:spcAft>
              <a:buSzPts val="2800"/>
              <a:buNone/>
              <a:defRPr sz="3600"/>
            </a:lvl8pPr>
            <a:lvl9pPr lvl="8">
              <a:spcBef>
                <a:spcPts val="0"/>
              </a:spcBef>
              <a:spcAft>
                <a:spcPts val="0"/>
              </a:spcAft>
              <a:buSzPts val="2800"/>
              <a:buNone/>
              <a:defRPr sz="3600"/>
            </a:lvl9pPr>
          </a:lstStyle>
          <a:p>
            <a:endParaRPr/>
          </a:p>
        </p:txBody>
      </p:sp>
      <p:sp>
        <p:nvSpPr>
          <p:cNvPr id="106" name="Google Shape;106;p13"/>
          <p:cNvSpPr txBox="1">
            <a:spLocks noGrp="1"/>
          </p:cNvSpPr>
          <p:nvPr>
            <p:ph type="sldNum" idx="12"/>
          </p:nvPr>
        </p:nvSpPr>
        <p:spPr>
          <a:xfrm>
            <a:off x="21576247" y="12817300"/>
            <a:ext cx="1794900" cy="369300"/>
          </a:xfrm>
          <a:prstGeom prst="rect">
            <a:avLst/>
          </a:prstGeom>
          <a:noFill/>
          <a:ln>
            <a:noFill/>
          </a:ln>
        </p:spPr>
        <p:txBody>
          <a:bodyPr spcFirstLastPara="1" wrap="square" lIns="0" tIns="0" rIns="0" bIns="0" anchor="t" anchorCtr="0">
            <a:spAutoFit/>
          </a:bodyPr>
          <a:lstStyle>
            <a:lvl1pPr marL="0" lvl="0" indent="0" algn="r">
              <a:spcBef>
                <a:spcPts val="0"/>
              </a:spcBef>
              <a:buNone/>
              <a:defRPr sz="2400"/>
            </a:lvl1pPr>
            <a:lvl2pPr marL="0" lvl="1" indent="0" algn="r">
              <a:spcBef>
                <a:spcPts val="0"/>
              </a:spcBef>
              <a:buNone/>
              <a:defRPr sz="2400"/>
            </a:lvl2pPr>
            <a:lvl3pPr marL="0" lvl="2" indent="0" algn="r">
              <a:spcBef>
                <a:spcPts val="0"/>
              </a:spcBef>
              <a:buNone/>
              <a:defRPr sz="2400"/>
            </a:lvl3pPr>
            <a:lvl4pPr marL="0" lvl="3" indent="0" algn="r">
              <a:spcBef>
                <a:spcPts val="0"/>
              </a:spcBef>
              <a:buNone/>
              <a:defRPr sz="2400"/>
            </a:lvl4pPr>
            <a:lvl5pPr marL="0" lvl="4" indent="0" algn="r">
              <a:spcBef>
                <a:spcPts val="0"/>
              </a:spcBef>
              <a:buNone/>
              <a:defRPr sz="2400"/>
            </a:lvl5pPr>
            <a:lvl6pPr marL="0" lvl="5" indent="0" algn="r">
              <a:spcBef>
                <a:spcPts val="0"/>
              </a:spcBef>
              <a:buNone/>
              <a:defRPr sz="2400"/>
            </a:lvl6pPr>
            <a:lvl7pPr marL="0" lvl="6" indent="0" algn="r">
              <a:spcBef>
                <a:spcPts val="0"/>
              </a:spcBef>
              <a:buNone/>
              <a:defRPr sz="2400"/>
            </a:lvl7pPr>
            <a:lvl8pPr marL="0" lvl="7" indent="0" algn="r">
              <a:spcBef>
                <a:spcPts val="0"/>
              </a:spcBef>
              <a:buNone/>
              <a:defRPr sz="2400"/>
            </a:lvl8pPr>
            <a:lvl9pPr marL="0" lvl="8" indent="0" algn="r">
              <a:spcBef>
                <a:spcPts val="0"/>
              </a:spcBef>
              <a:buNone/>
              <a:defRPr sz="2400"/>
            </a:lvl9pPr>
          </a:lstStyle>
          <a:p>
            <a:pPr marL="0" lvl="0" indent="0" algn="r" rtl="0">
              <a:spcBef>
                <a:spcPts val="0"/>
              </a:spcBef>
              <a:spcAft>
                <a:spcPts val="0"/>
              </a:spcAft>
              <a:buNone/>
            </a:pPr>
            <a:fld id="{00000000-1234-1234-1234-123412341234}" type="slidenum">
              <a:rPr lang="en-US"/>
              <a:t>‹#›</a:t>
            </a:fld>
            <a:endParaRPr/>
          </a:p>
        </p:txBody>
      </p:sp>
      <p:sp>
        <p:nvSpPr>
          <p:cNvPr id="108" name="Google Shape;108;p13"/>
          <p:cNvSpPr txBox="1">
            <a:spLocks noGrp="1"/>
          </p:cNvSpPr>
          <p:nvPr>
            <p:ph type="subTitle" idx="1" hasCustomPrompt="1"/>
          </p:nvPr>
        </p:nvSpPr>
        <p:spPr>
          <a:xfrm>
            <a:off x="2304098" y="12815888"/>
            <a:ext cx="12196200" cy="369600"/>
          </a:xfrm>
          <a:prstGeom prst="rect">
            <a:avLst/>
          </a:prstGeom>
        </p:spPr>
        <p:txBody>
          <a:bodyPr spcFirstLastPara="1" wrap="square" lIns="0" tIns="0" rIns="0" bIns="0" anchor="t" anchorCtr="0">
            <a:noAutofit/>
          </a:bodyPr>
          <a:lstStyle>
            <a:lvl1pPr lvl="0">
              <a:lnSpc>
                <a:spcPct val="100000"/>
              </a:lnSpc>
              <a:spcBef>
                <a:spcPts val="2000"/>
              </a:spcBef>
              <a:spcAft>
                <a:spcPts val="0"/>
              </a:spcAft>
              <a:buClr>
                <a:schemeClr val="dk1"/>
              </a:buClr>
              <a:buSzPts val="2400"/>
              <a:buFont typeface="Inclusive Sans"/>
              <a:buNone/>
              <a:defRPr sz="2400">
                <a:solidFill>
                  <a:schemeClr val="dk1"/>
                </a:solidFill>
              </a:defRPr>
            </a:lvl1pPr>
            <a:lvl2pPr lvl="1">
              <a:spcBef>
                <a:spcPts val="1000"/>
              </a:spcBef>
              <a:spcAft>
                <a:spcPts val="0"/>
              </a:spcAft>
              <a:buSzPts val="4800"/>
              <a:buNone/>
              <a:defRPr/>
            </a:lvl2pPr>
            <a:lvl3pPr lvl="2">
              <a:spcBef>
                <a:spcPts val="1000"/>
              </a:spcBef>
              <a:spcAft>
                <a:spcPts val="0"/>
              </a:spcAft>
              <a:buSzPts val="4000"/>
              <a:buNone/>
              <a:defRPr/>
            </a:lvl3pPr>
            <a:lvl4pPr lvl="3">
              <a:spcBef>
                <a:spcPts val="1000"/>
              </a:spcBef>
              <a:spcAft>
                <a:spcPts val="0"/>
              </a:spcAft>
              <a:buSzPts val="3600"/>
              <a:buNone/>
              <a:defRPr/>
            </a:lvl4pPr>
            <a:lvl5pPr lvl="4">
              <a:spcBef>
                <a:spcPts val="1000"/>
              </a:spcBef>
              <a:spcAft>
                <a:spcPts val="0"/>
              </a:spcAft>
              <a:buSzPts val="3600"/>
              <a:buNone/>
              <a:defRPr/>
            </a:lvl5pPr>
            <a:lvl6pPr lvl="5">
              <a:spcBef>
                <a:spcPts val="1000"/>
              </a:spcBef>
              <a:spcAft>
                <a:spcPts val="0"/>
              </a:spcAft>
              <a:buSzPts val="3600"/>
              <a:buNone/>
              <a:defRPr/>
            </a:lvl6pPr>
            <a:lvl7pPr lvl="6">
              <a:spcBef>
                <a:spcPts val="1000"/>
              </a:spcBef>
              <a:spcAft>
                <a:spcPts val="0"/>
              </a:spcAft>
              <a:buSzPts val="3600"/>
              <a:buNone/>
              <a:defRPr/>
            </a:lvl7pPr>
            <a:lvl8pPr lvl="7">
              <a:spcBef>
                <a:spcPts val="1000"/>
              </a:spcBef>
              <a:spcAft>
                <a:spcPts val="0"/>
              </a:spcAft>
              <a:buSzPts val="3600"/>
              <a:buNone/>
              <a:defRPr/>
            </a:lvl8pPr>
            <a:lvl9pPr lvl="8">
              <a:spcBef>
                <a:spcPts val="1000"/>
              </a:spcBef>
              <a:spcAft>
                <a:spcPts val="0"/>
              </a:spcAft>
              <a:buSzPts val="3600"/>
              <a:buNone/>
              <a:defRPr/>
            </a:lvl9pPr>
          </a:lstStyle>
          <a:p>
            <a:r>
              <a:rPr lang="en-GB" dirty="0"/>
              <a:t>    </a:t>
            </a:r>
            <a:endParaRPr dirty="0"/>
          </a:p>
        </p:txBody>
      </p:sp>
      <p:sp>
        <p:nvSpPr>
          <p:cNvPr id="2" name="Google Shape;52;p6">
            <a:extLst>
              <a:ext uri="{FF2B5EF4-FFF2-40B4-BE49-F238E27FC236}">
                <a16:creationId xmlns:a16="http://schemas.microsoft.com/office/drawing/2014/main" id="{CE632A0F-D47A-7987-ABC9-DD1D67F8305E}"/>
              </a:ext>
            </a:extLst>
          </p:cNvPr>
          <p:cNvSpPr txBox="1"/>
          <p:nvPr userDrawn="1"/>
        </p:nvSpPr>
        <p:spPr>
          <a:xfrm>
            <a:off x="1015300" y="12816002"/>
            <a:ext cx="10199040"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i="0" u="none" strike="noStrike" cap="none" dirty="0">
                <a:solidFill>
                  <a:schemeClr val="dk1"/>
                </a:solidFill>
                <a:latin typeface="Inclusive Sans"/>
                <a:ea typeface="Inclusive Sans"/>
                <a:cs typeface="Inclusive Sans"/>
                <a:sym typeface="Inclusive Sans"/>
              </a:rPr>
              <a:t>NIHR Biomedical Research Centre: </a:t>
            </a:r>
            <a:r>
              <a:rPr lang="en-US" sz="2400" b="0" i="0" u="none" strike="noStrike" cap="none" dirty="0">
                <a:solidFill>
                  <a:schemeClr val="dk1"/>
                </a:solidFill>
                <a:latin typeface="Inclusive Sans"/>
                <a:ea typeface="Inclusive Sans"/>
                <a:cs typeface="Inclusive Sans"/>
                <a:sym typeface="Inclusive Sans"/>
              </a:rPr>
              <a:t>Cambridge</a:t>
            </a:r>
            <a:endParaRPr sz="2800" dirty="0"/>
          </a:p>
        </p:txBody>
      </p:sp>
    </p:spTree>
  </p:cSld>
  <p:clrMapOvr>
    <a:masterClrMapping/>
  </p:clrMapOvr>
  <p:extLst>
    <p:ext uri="{DCECCB84-F9BA-43D5-87BE-67443E8EF086}">
      <p15:sldGuideLst xmlns:p15="http://schemas.microsoft.com/office/powerpoint/2012/main">
        <p15:guide id="1" orient="horz" pos="4320">
          <p15:clr>
            <a:srgbClr val="FBAE40"/>
          </p15:clr>
        </p15:guide>
        <p15:guide id="2" pos="768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Image only slide">
  <p:cSld name="Image only slide">
    <p:bg>
      <p:bgPr>
        <a:solidFill>
          <a:schemeClr val="dk2"/>
        </a:solidFill>
        <a:effectLst/>
      </p:bgPr>
    </p:bg>
    <p:spTree>
      <p:nvGrpSpPr>
        <p:cNvPr id="1" name="Shape 109"/>
        <p:cNvGrpSpPr/>
        <p:nvPr/>
      </p:nvGrpSpPr>
      <p:grpSpPr>
        <a:xfrm>
          <a:off x="0" y="0"/>
          <a:ext cx="0" cy="0"/>
          <a:chOff x="0" y="0"/>
          <a:chExt cx="0" cy="0"/>
        </a:xfrm>
      </p:grpSpPr>
      <p:pic>
        <p:nvPicPr>
          <p:cNvPr id="110" name="Google Shape;110;p14" title="10_1.png"/>
          <p:cNvPicPr preferRelativeResize="0"/>
          <p:nvPr/>
        </p:nvPicPr>
        <p:blipFill>
          <a:blip r:embed="rId2">
            <a:alphaModFix/>
          </a:blip>
          <a:stretch>
            <a:fillRect/>
          </a:stretch>
        </p:blipFill>
        <p:spPr>
          <a:xfrm>
            <a:off x="7" y="-1"/>
            <a:ext cx="17466619" cy="2413600"/>
          </a:xfrm>
          <a:prstGeom prst="rect">
            <a:avLst/>
          </a:prstGeom>
          <a:noFill/>
          <a:ln>
            <a:noFill/>
          </a:ln>
        </p:spPr>
      </p:pic>
      <p:pic>
        <p:nvPicPr>
          <p:cNvPr id="111" name="Google Shape;111;p14" title="10_1.png"/>
          <p:cNvPicPr preferRelativeResize="0"/>
          <p:nvPr/>
        </p:nvPicPr>
        <p:blipFill>
          <a:blip r:embed="rId2">
            <a:alphaModFix/>
          </a:blip>
          <a:stretch>
            <a:fillRect/>
          </a:stretch>
        </p:blipFill>
        <p:spPr>
          <a:xfrm rot="10800000">
            <a:off x="6919782" y="11302399"/>
            <a:ext cx="17466619" cy="2413600"/>
          </a:xfrm>
          <a:prstGeom prst="rect">
            <a:avLst/>
          </a:prstGeom>
          <a:noFill/>
          <a:ln>
            <a:noFill/>
          </a:ln>
        </p:spPr>
      </p:pic>
      <p:sp>
        <p:nvSpPr>
          <p:cNvPr id="112" name="Google Shape;112;p14"/>
          <p:cNvSpPr txBox="1">
            <a:spLocks noGrp="1"/>
          </p:cNvSpPr>
          <p:nvPr>
            <p:ph type="sldNum" idx="12"/>
          </p:nvPr>
        </p:nvSpPr>
        <p:spPr>
          <a:xfrm>
            <a:off x="21576247" y="12817300"/>
            <a:ext cx="1794900" cy="369300"/>
          </a:xfrm>
          <a:prstGeom prst="rect">
            <a:avLst/>
          </a:prstGeom>
          <a:noFill/>
          <a:ln>
            <a:noFill/>
          </a:ln>
        </p:spPr>
        <p:txBody>
          <a:bodyPr spcFirstLastPara="1" wrap="square" lIns="0" tIns="0" rIns="0" bIns="0" anchor="t" anchorCtr="0">
            <a:spAutoFit/>
          </a:bodyPr>
          <a:lstStyle>
            <a:lvl1pPr marL="0" lvl="0" indent="0" algn="r">
              <a:spcBef>
                <a:spcPts val="0"/>
              </a:spcBef>
              <a:buNone/>
              <a:defRPr sz="2400"/>
            </a:lvl1pPr>
            <a:lvl2pPr marL="0" lvl="1" indent="0" algn="r">
              <a:spcBef>
                <a:spcPts val="0"/>
              </a:spcBef>
              <a:buNone/>
              <a:defRPr sz="2400"/>
            </a:lvl2pPr>
            <a:lvl3pPr marL="0" lvl="2" indent="0" algn="r">
              <a:spcBef>
                <a:spcPts val="0"/>
              </a:spcBef>
              <a:buNone/>
              <a:defRPr sz="2400"/>
            </a:lvl3pPr>
            <a:lvl4pPr marL="0" lvl="3" indent="0" algn="r">
              <a:spcBef>
                <a:spcPts val="0"/>
              </a:spcBef>
              <a:buNone/>
              <a:defRPr sz="2400"/>
            </a:lvl4pPr>
            <a:lvl5pPr marL="0" lvl="4" indent="0" algn="r">
              <a:spcBef>
                <a:spcPts val="0"/>
              </a:spcBef>
              <a:buNone/>
              <a:defRPr sz="2400"/>
            </a:lvl5pPr>
            <a:lvl6pPr marL="0" lvl="5" indent="0" algn="r">
              <a:spcBef>
                <a:spcPts val="0"/>
              </a:spcBef>
              <a:buNone/>
              <a:defRPr sz="2400"/>
            </a:lvl6pPr>
            <a:lvl7pPr marL="0" lvl="6" indent="0" algn="r">
              <a:spcBef>
                <a:spcPts val="0"/>
              </a:spcBef>
              <a:buNone/>
              <a:defRPr sz="2400"/>
            </a:lvl7pPr>
            <a:lvl8pPr marL="0" lvl="7" indent="0" algn="r">
              <a:spcBef>
                <a:spcPts val="0"/>
              </a:spcBef>
              <a:buNone/>
              <a:defRPr sz="2400"/>
            </a:lvl8pPr>
            <a:lvl9pPr marL="0" lvl="8" indent="0" algn="r">
              <a:spcBef>
                <a:spcPts val="0"/>
              </a:spcBef>
              <a:buNone/>
              <a:defRPr sz="2400"/>
            </a:lvl9pPr>
          </a:lstStyle>
          <a:p>
            <a:pPr marL="0" lvl="0" indent="0" algn="r" rtl="0">
              <a:spcBef>
                <a:spcPts val="0"/>
              </a:spcBef>
              <a:spcAft>
                <a:spcPts val="0"/>
              </a:spcAft>
              <a:buNone/>
            </a:pPr>
            <a:fld id="{00000000-1234-1234-1234-123412341234}" type="slidenum">
              <a:rPr lang="en-US"/>
              <a:t>‹#›</a:t>
            </a:fld>
            <a:endParaRPr/>
          </a:p>
        </p:txBody>
      </p:sp>
      <p:sp>
        <p:nvSpPr>
          <p:cNvPr id="114" name="Google Shape;114;p14"/>
          <p:cNvSpPr>
            <a:spLocks noGrp="1"/>
          </p:cNvSpPr>
          <p:nvPr>
            <p:ph type="pic" idx="2"/>
          </p:nvPr>
        </p:nvSpPr>
        <p:spPr>
          <a:xfrm>
            <a:off x="1015300" y="1180800"/>
            <a:ext cx="22228500" cy="11354400"/>
          </a:xfrm>
          <a:prstGeom prst="rect">
            <a:avLst/>
          </a:prstGeom>
          <a:solidFill>
            <a:schemeClr val="accent2"/>
          </a:solidFill>
          <a:ln>
            <a:noFill/>
          </a:ln>
        </p:spPr>
        <p:txBody>
          <a:bodyPr/>
          <a:lstStyle/>
          <a:p>
            <a:endParaRPr lang="en-GB"/>
          </a:p>
        </p:txBody>
      </p:sp>
      <p:sp>
        <p:nvSpPr>
          <p:cNvPr id="115" name="Google Shape;115;p14"/>
          <p:cNvSpPr txBox="1">
            <a:spLocks noGrp="1"/>
          </p:cNvSpPr>
          <p:nvPr>
            <p:ph type="subTitle" idx="1" hasCustomPrompt="1"/>
          </p:nvPr>
        </p:nvSpPr>
        <p:spPr>
          <a:xfrm>
            <a:off x="2304098" y="12815888"/>
            <a:ext cx="12196200" cy="369600"/>
          </a:xfrm>
          <a:prstGeom prst="rect">
            <a:avLst/>
          </a:prstGeom>
        </p:spPr>
        <p:txBody>
          <a:bodyPr spcFirstLastPara="1" wrap="square" lIns="0" tIns="0" rIns="0" bIns="0" anchor="t" anchorCtr="0">
            <a:noAutofit/>
          </a:bodyPr>
          <a:lstStyle>
            <a:lvl1pPr lvl="0">
              <a:lnSpc>
                <a:spcPct val="100000"/>
              </a:lnSpc>
              <a:spcBef>
                <a:spcPts val="2000"/>
              </a:spcBef>
              <a:spcAft>
                <a:spcPts val="0"/>
              </a:spcAft>
              <a:buClr>
                <a:schemeClr val="dk1"/>
              </a:buClr>
              <a:buSzPts val="2400"/>
              <a:buFont typeface="Inclusive Sans"/>
              <a:buNone/>
              <a:defRPr sz="2400">
                <a:solidFill>
                  <a:schemeClr val="dk1"/>
                </a:solidFill>
              </a:defRPr>
            </a:lvl1pPr>
            <a:lvl2pPr lvl="1">
              <a:spcBef>
                <a:spcPts val="1000"/>
              </a:spcBef>
              <a:spcAft>
                <a:spcPts val="0"/>
              </a:spcAft>
              <a:buSzPts val="4800"/>
              <a:buNone/>
              <a:defRPr/>
            </a:lvl2pPr>
            <a:lvl3pPr lvl="2">
              <a:spcBef>
                <a:spcPts val="1000"/>
              </a:spcBef>
              <a:spcAft>
                <a:spcPts val="0"/>
              </a:spcAft>
              <a:buSzPts val="4000"/>
              <a:buNone/>
              <a:defRPr/>
            </a:lvl3pPr>
            <a:lvl4pPr lvl="3">
              <a:spcBef>
                <a:spcPts val="1000"/>
              </a:spcBef>
              <a:spcAft>
                <a:spcPts val="0"/>
              </a:spcAft>
              <a:buSzPts val="3600"/>
              <a:buNone/>
              <a:defRPr/>
            </a:lvl4pPr>
            <a:lvl5pPr lvl="4">
              <a:spcBef>
                <a:spcPts val="1000"/>
              </a:spcBef>
              <a:spcAft>
                <a:spcPts val="0"/>
              </a:spcAft>
              <a:buSzPts val="3600"/>
              <a:buNone/>
              <a:defRPr/>
            </a:lvl5pPr>
            <a:lvl6pPr lvl="5">
              <a:spcBef>
                <a:spcPts val="1000"/>
              </a:spcBef>
              <a:spcAft>
                <a:spcPts val="0"/>
              </a:spcAft>
              <a:buSzPts val="3600"/>
              <a:buNone/>
              <a:defRPr/>
            </a:lvl6pPr>
            <a:lvl7pPr lvl="6">
              <a:spcBef>
                <a:spcPts val="1000"/>
              </a:spcBef>
              <a:spcAft>
                <a:spcPts val="0"/>
              </a:spcAft>
              <a:buSzPts val="3600"/>
              <a:buNone/>
              <a:defRPr/>
            </a:lvl7pPr>
            <a:lvl8pPr lvl="7">
              <a:spcBef>
                <a:spcPts val="1000"/>
              </a:spcBef>
              <a:spcAft>
                <a:spcPts val="0"/>
              </a:spcAft>
              <a:buSzPts val="3600"/>
              <a:buNone/>
              <a:defRPr/>
            </a:lvl8pPr>
            <a:lvl9pPr lvl="8">
              <a:spcBef>
                <a:spcPts val="1000"/>
              </a:spcBef>
              <a:spcAft>
                <a:spcPts val="0"/>
              </a:spcAft>
              <a:buSzPts val="3600"/>
              <a:buNone/>
              <a:defRPr/>
            </a:lvl9pPr>
          </a:lstStyle>
          <a:p>
            <a:r>
              <a:rPr lang="en-GB" dirty="0"/>
              <a:t>   </a:t>
            </a:r>
            <a:endParaRPr dirty="0"/>
          </a:p>
        </p:txBody>
      </p:sp>
      <p:sp>
        <p:nvSpPr>
          <p:cNvPr id="2" name="Google Shape;52;p6">
            <a:extLst>
              <a:ext uri="{FF2B5EF4-FFF2-40B4-BE49-F238E27FC236}">
                <a16:creationId xmlns:a16="http://schemas.microsoft.com/office/drawing/2014/main" id="{9ABF9E44-2442-E51F-1FA7-753AAB977AD3}"/>
              </a:ext>
            </a:extLst>
          </p:cNvPr>
          <p:cNvSpPr txBox="1"/>
          <p:nvPr userDrawn="1"/>
        </p:nvSpPr>
        <p:spPr>
          <a:xfrm>
            <a:off x="1015300" y="12816002"/>
            <a:ext cx="10199040"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i="0" u="none" strike="noStrike" cap="none" dirty="0">
                <a:solidFill>
                  <a:schemeClr val="dk1"/>
                </a:solidFill>
                <a:latin typeface="Inclusive Sans"/>
                <a:ea typeface="Inclusive Sans"/>
                <a:cs typeface="Inclusive Sans"/>
                <a:sym typeface="Inclusive Sans"/>
              </a:rPr>
              <a:t>NIHR Biomedical Research Centre: </a:t>
            </a:r>
            <a:r>
              <a:rPr lang="en-US" sz="2400" b="0" i="0" u="none" strike="noStrike" cap="none" dirty="0">
                <a:solidFill>
                  <a:schemeClr val="dk1"/>
                </a:solidFill>
                <a:latin typeface="Inclusive Sans"/>
                <a:ea typeface="Inclusive Sans"/>
                <a:cs typeface="Inclusive Sans"/>
                <a:sym typeface="Inclusive Sans"/>
              </a:rPr>
              <a:t>Cambridge</a:t>
            </a:r>
            <a:endParaRPr sz="2800" dirty="0"/>
          </a:p>
        </p:txBody>
      </p:sp>
    </p:spTree>
  </p:cSld>
  <p:clrMapOvr>
    <a:masterClrMapping/>
  </p:clrMapOvr>
  <p:extLst>
    <p:ext uri="{DCECCB84-F9BA-43D5-87BE-67443E8EF086}">
      <p15:sldGuideLst xmlns:p15="http://schemas.microsoft.com/office/powerpoint/2012/main">
        <p15:guide id="1" orient="horz" pos="4320">
          <p15:clr>
            <a:srgbClr val="FBAE40"/>
          </p15:clr>
        </p15:guide>
        <p15:guide id="2" pos="7681">
          <p15:clr>
            <a:srgbClr val="FBAE40"/>
          </p15:clr>
        </p15:guide>
        <p15:guide id="3" orient="horz" pos="1520">
          <p15:clr>
            <a:srgbClr val="E46962"/>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con slide">
  <p:cSld name="Icon slide">
    <p:bg>
      <p:bgPr>
        <a:solidFill>
          <a:schemeClr val="lt1"/>
        </a:solidFill>
        <a:effectLst/>
      </p:bgPr>
    </p:bg>
    <p:spTree>
      <p:nvGrpSpPr>
        <p:cNvPr id="1" name="Shape 116"/>
        <p:cNvGrpSpPr/>
        <p:nvPr/>
      </p:nvGrpSpPr>
      <p:grpSpPr>
        <a:xfrm>
          <a:off x="0" y="0"/>
          <a:ext cx="0" cy="0"/>
          <a:chOff x="0" y="0"/>
          <a:chExt cx="0" cy="0"/>
        </a:xfrm>
      </p:grpSpPr>
      <p:sp>
        <p:nvSpPr>
          <p:cNvPr id="117" name="Google Shape;117;p15"/>
          <p:cNvSpPr/>
          <p:nvPr/>
        </p:nvSpPr>
        <p:spPr>
          <a:xfrm>
            <a:off x="16279100" y="2879075"/>
            <a:ext cx="7092000" cy="9161100"/>
          </a:xfrm>
          <a:prstGeom prst="rect">
            <a:avLst/>
          </a:prstGeom>
          <a:solidFill>
            <a:srgbClr val="C5DCE5">
              <a:alpha val="6013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Inclusive Sans"/>
                <a:ea typeface="Inclusive Sans"/>
                <a:cs typeface="Inclusive Sans"/>
                <a:sym typeface="Inclusive Sans"/>
              </a:rPr>
              <a:t>  </a:t>
            </a:r>
            <a:endParaRPr>
              <a:latin typeface="Inclusive Sans"/>
              <a:ea typeface="Inclusive Sans"/>
              <a:cs typeface="Inclusive Sans"/>
              <a:sym typeface="Inclusive Sans"/>
            </a:endParaRPr>
          </a:p>
        </p:txBody>
      </p:sp>
      <p:sp>
        <p:nvSpPr>
          <p:cNvPr id="118" name="Google Shape;118;p15"/>
          <p:cNvSpPr>
            <a:spLocks noGrp="1"/>
          </p:cNvSpPr>
          <p:nvPr>
            <p:ph type="pic" idx="2"/>
          </p:nvPr>
        </p:nvSpPr>
        <p:spPr>
          <a:xfrm>
            <a:off x="16790350" y="3336325"/>
            <a:ext cx="1958400" cy="1980000"/>
          </a:xfrm>
          <a:prstGeom prst="rect">
            <a:avLst/>
          </a:prstGeom>
          <a:solidFill>
            <a:schemeClr val="accent2"/>
          </a:solidFill>
          <a:ln>
            <a:noFill/>
          </a:ln>
        </p:spPr>
        <p:txBody>
          <a:bodyPr/>
          <a:lstStyle/>
          <a:p>
            <a:endParaRPr lang="en-GB"/>
          </a:p>
        </p:txBody>
      </p:sp>
      <p:sp>
        <p:nvSpPr>
          <p:cNvPr id="119" name="Google Shape;119;p15"/>
          <p:cNvSpPr/>
          <p:nvPr/>
        </p:nvSpPr>
        <p:spPr>
          <a:xfrm>
            <a:off x="8647200" y="2879075"/>
            <a:ext cx="7092000" cy="9161100"/>
          </a:xfrm>
          <a:prstGeom prst="rect">
            <a:avLst/>
          </a:prstGeom>
          <a:solidFill>
            <a:srgbClr val="C5DCE5">
              <a:alpha val="6013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Inclusive Sans"/>
                <a:ea typeface="Inclusive Sans"/>
                <a:cs typeface="Inclusive Sans"/>
                <a:sym typeface="Inclusive Sans"/>
              </a:rPr>
              <a:t>  </a:t>
            </a:r>
            <a:endParaRPr>
              <a:latin typeface="Inclusive Sans"/>
              <a:ea typeface="Inclusive Sans"/>
              <a:cs typeface="Inclusive Sans"/>
              <a:sym typeface="Inclusive Sans"/>
            </a:endParaRPr>
          </a:p>
        </p:txBody>
      </p:sp>
      <p:sp>
        <p:nvSpPr>
          <p:cNvPr id="120" name="Google Shape;120;p15"/>
          <p:cNvSpPr>
            <a:spLocks noGrp="1"/>
          </p:cNvSpPr>
          <p:nvPr>
            <p:ph type="pic" idx="3"/>
          </p:nvPr>
        </p:nvSpPr>
        <p:spPr>
          <a:xfrm>
            <a:off x="9158450" y="3336325"/>
            <a:ext cx="1958400" cy="1980000"/>
          </a:xfrm>
          <a:prstGeom prst="rect">
            <a:avLst/>
          </a:prstGeom>
          <a:solidFill>
            <a:schemeClr val="accent2"/>
          </a:solidFill>
          <a:ln>
            <a:noFill/>
          </a:ln>
        </p:spPr>
        <p:txBody>
          <a:bodyPr/>
          <a:lstStyle/>
          <a:p>
            <a:endParaRPr lang="en-GB"/>
          </a:p>
        </p:txBody>
      </p:sp>
      <p:sp>
        <p:nvSpPr>
          <p:cNvPr id="121" name="Google Shape;121;p15"/>
          <p:cNvSpPr/>
          <p:nvPr/>
        </p:nvSpPr>
        <p:spPr>
          <a:xfrm>
            <a:off x="1015300" y="2879075"/>
            <a:ext cx="7092000" cy="9161100"/>
          </a:xfrm>
          <a:prstGeom prst="rect">
            <a:avLst/>
          </a:prstGeom>
          <a:solidFill>
            <a:srgbClr val="C5DCE5">
              <a:alpha val="6013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clusive Sans"/>
              <a:ea typeface="Inclusive Sans"/>
              <a:cs typeface="Inclusive Sans"/>
              <a:sym typeface="Inclusive Sans"/>
            </a:endParaRPr>
          </a:p>
        </p:txBody>
      </p:sp>
      <p:sp>
        <p:nvSpPr>
          <p:cNvPr id="122" name="Google Shape;122;p15"/>
          <p:cNvSpPr>
            <a:spLocks noGrp="1"/>
          </p:cNvSpPr>
          <p:nvPr>
            <p:ph type="pic" idx="4"/>
          </p:nvPr>
        </p:nvSpPr>
        <p:spPr>
          <a:xfrm>
            <a:off x="1526550" y="3336325"/>
            <a:ext cx="1958400" cy="1980000"/>
          </a:xfrm>
          <a:prstGeom prst="rect">
            <a:avLst/>
          </a:prstGeom>
          <a:solidFill>
            <a:schemeClr val="accent2"/>
          </a:solidFill>
          <a:ln>
            <a:noFill/>
          </a:ln>
        </p:spPr>
        <p:txBody>
          <a:bodyPr/>
          <a:lstStyle/>
          <a:p>
            <a:endParaRPr lang="en-GB"/>
          </a:p>
        </p:txBody>
      </p:sp>
      <p:sp>
        <p:nvSpPr>
          <p:cNvPr id="123" name="Google Shape;123;p15"/>
          <p:cNvSpPr txBox="1">
            <a:spLocks noGrp="1"/>
          </p:cNvSpPr>
          <p:nvPr>
            <p:ph type="title"/>
          </p:nvPr>
        </p:nvSpPr>
        <p:spPr>
          <a:xfrm>
            <a:off x="1015300" y="946374"/>
            <a:ext cx="21639300" cy="11196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7000"/>
              <a:buNone/>
              <a:defRPr sz="7000" b="1"/>
            </a:lvl1pPr>
            <a:lvl2pPr lvl="1">
              <a:spcBef>
                <a:spcPts val="0"/>
              </a:spcBef>
              <a:spcAft>
                <a:spcPts val="0"/>
              </a:spcAft>
              <a:buSzPts val="2800"/>
              <a:buNone/>
              <a:defRPr sz="3600"/>
            </a:lvl2pPr>
            <a:lvl3pPr lvl="2">
              <a:spcBef>
                <a:spcPts val="0"/>
              </a:spcBef>
              <a:spcAft>
                <a:spcPts val="0"/>
              </a:spcAft>
              <a:buSzPts val="2800"/>
              <a:buNone/>
              <a:defRPr sz="3600"/>
            </a:lvl3pPr>
            <a:lvl4pPr lvl="3">
              <a:spcBef>
                <a:spcPts val="0"/>
              </a:spcBef>
              <a:spcAft>
                <a:spcPts val="0"/>
              </a:spcAft>
              <a:buSzPts val="2800"/>
              <a:buNone/>
              <a:defRPr sz="3600"/>
            </a:lvl4pPr>
            <a:lvl5pPr lvl="4">
              <a:spcBef>
                <a:spcPts val="0"/>
              </a:spcBef>
              <a:spcAft>
                <a:spcPts val="0"/>
              </a:spcAft>
              <a:buSzPts val="2800"/>
              <a:buNone/>
              <a:defRPr sz="3600"/>
            </a:lvl5pPr>
            <a:lvl6pPr lvl="5">
              <a:spcBef>
                <a:spcPts val="0"/>
              </a:spcBef>
              <a:spcAft>
                <a:spcPts val="0"/>
              </a:spcAft>
              <a:buSzPts val="2800"/>
              <a:buNone/>
              <a:defRPr sz="3600"/>
            </a:lvl6pPr>
            <a:lvl7pPr lvl="6">
              <a:spcBef>
                <a:spcPts val="0"/>
              </a:spcBef>
              <a:spcAft>
                <a:spcPts val="0"/>
              </a:spcAft>
              <a:buSzPts val="2800"/>
              <a:buNone/>
              <a:defRPr sz="3600"/>
            </a:lvl7pPr>
            <a:lvl8pPr lvl="7">
              <a:spcBef>
                <a:spcPts val="0"/>
              </a:spcBef>
              <a:spcAft>
                <a:spcPts val="0"/>
              </a:spcAft>
              <a:buSzPts val="2800"/>
              <a:buNone/>
              <a:defRPr sz="3600"/>
            </a:lvl8pPr>
            <a:lvl9pPr lvl="8">
              <a:spcBef>
                <a:spcPts val="0"/>
              </a:spcBef>
              <a:spcAft>
                <a:spcPts val="0"/>
              </a:spcAft>
              <a:buSzPts val="2800"/>
              <a:buNone/>
              <a:defRPr sz="3600"/>
            </a:lvl9pPr>
          </a:lstStyle>
          <a:p>
            <a:endParaRPr/>
          </a:p>
        </p:txBody>
      </p:sp>
      <p:sp>
        <p:nvSpPr>
          <p:cNvPr id="124" name="Google Shape;124;p15"/>
          <p:cNvSpPr txBox="1">
            <a:spLocks noGrp="1"/>
          </p:cNvSpPr>
          <p:nvPr>
            <p:ph type="sldNum" idx="12"/>
          </p:nvPr>
        </p:nvSpPr>
        <p:spPr>
          <a:xfrm>
            <a:off x="21576247" y="12817300"/>
            <a:ext cx="1794900" cy="369300"/>
          </a:xfrm>
          <a:prstGeom prst="rect">
            <a:avLst/>
          </a:prstGeom>
          <a:noFill/>
          <a:ln>
            <a:noFill/>
          </a:ln>
        </p:spPr>
        <p:txBody>
          <a:bodyPr spcFirstLastPara="1" wrap="square" lIns="0" tIns="0" rIns="0" bIns="0" anchor="t" anchorCtr="0">
            <a:spAutoFit/>
          </a:bodyPr>
          <a:lstStyle>
            <a:lvl1pPr marL="0" lvl="0" indent="0" algn="r">
              <a:spcBef>
                <a:spcPts val="0"/>
              </a:spcBef>
              <a:buNone/>
              <a:defRPr sz="2400"/>
            </a:lvl1pPr>
            <a:lvl2pPr marL="0" lvl="1" indent="0" algn="r">
              <a:spcBef>
                <a:spcPts val="0"/>
              </a:spcBef>
              <a:buNone/>
              <a:defRPr sz="2400"/>
            </a:lvl2pPr>
            <a:lvl3pPr marL="0" lvl="2" indent="0" algn="r">
              <a:spcBef>
                <a:spcPts val="0"/>
              </a:spcBef>
              <a:buNone/>
              <a:defRPr sz="2400"/>
            </a:lvl3pPr>
            <a:lvl4pPr marL="0" lvl="3" indent="0" algn="r">
              <a:spcBef>
                <a:spcPts val="0"/>
              </a:spcBef>
              <a:buNone/>
              <a:defRPr sz="2400"/>
            </a:lvl4pPr>
            <a:lvl5pPr marL="0" lvl="4" indent="0" algn="r">
              <a:spcBef>
                <a:spcPts val="0"/>
              </a:spcBef>
              <a:buNone/>
              <a:defRPr sz="2400"/>
            </a:lvl5pPr>
            <a:lvl6pPr marL="0" lvl="5" indent="0" algn="r">
              <a:spcBef>
                <a:spcPts val="0"/>
              </a:spcBef>
              <a:buNone/>
              <a:defRPr sz="2400"/>
            </a:lvl6pPr>
            <a:lvl7pPr marL="0" lvl="6" indent="0" algn="r">
              <a:spcBef>
                <a:spcPts val="0"/>
              </a:spcBef>
              <a:buNone/>
              <a:defRPr sz="2400"/>
            </a:lvl7pPr>
            <a:lvl8pPr marL="0" lvl="7" indent="0" algn="r">
              <a:spcBef>
                <a:spcPts val="0"/>
              </a:spcBef>
              <a:buNone/>
              <a:defRPr sz="2400"/>
            </a:lvl8pPr>
            <a:lvl9pPr marL="0" lvl="8" indent="0" algn="r">
              <a:spcBef>
                <a:spcPts val="0"/>
              </a:spcBef>
              <a:buNone/>
              <a:defRPr sz="2400"/>
            </a:lvl9pPr>
          </a:lstStyle>
          <a:p>
            <a:pPr marL="0" lvl="0" indent="0" algn="r" rtl="0">
              <a:spcBef>
                <a:spcPts val="0"/>
              </a:spcBef>
              <a:spcAft>
                <a:spcPts val="0"/>
              </a:spcAft>
              <a:buNone/>
            </a:pPr>
            <a:fld id="{00000000-1234-1234-1234-123412341234}" type="slidenum">
              <a:rPr lang="en-US"/>
              <a:t>‹#›</a:t>
            </a:fld>
            <a:endParaRPr/>
          </a:p>
        </p:txBody>
      </p:sp>
      <p:sp>
        <p:nvSpPr>
          <p:cNvPr id="126" name="Google Shape;126;p15"/>
          <p:cNvSpPr txBox="1">
            <a:spLocks noGrp="1"/>
          </p:cNvSpPr>
          <p:nvPr>
            <p:ph type="subTitle" idx="1" hasCustomPrompt="1"/>
          </p:nvPr>
        </p:nvSpPr>
        <p:spPr>
          <a:xfrm>
            <a:off x="2304098" y="12815888"/>
            <a:ext cx="12196200" cy="369600"/>
          </a:xfrm>
          <a:prstGeom prst="rect">
            <a:avLst/>
          </a:prstGeom>
        </p:spPr>
        <p:txBody>
          <a:bodyPr spcFirstLastPara="1" wrap="square" lIns="0" tIns="0" rIns="0" bIns="0" anchor="t" anchorCtr="0">
            <a:noAutofit/>
          </a:bodyPr>
          <a:lstStyle>
            <a:lvl1pPr lvl="0">
              <a:lnSpc>
                <a:spcPct val="100000"/>
              </a:lnSpc>
              <a:spcBef>
                <a:spcPts val="2000"/>
              </a:spcBef>
              <a:spcAft>
                <a:spcPts val="0"/>
              </a:spcAft>
              <a:buClr>
                <a:schemeClr val="dk1"/>
              </a:buClr>
              <a:buSzPts val="2400"/>
              <a:buFont typeface="Inclusive Sans"/>
              <a:buNone/>
              <a:defRPr sz="2400">
                <a:solidFill>
                  <a:schemeClr val="dk1"/>
                </a:solidFill>
              </a:defRPr>
            </a:lvl1pPr>
            <a:lvl2pPr lvl="1">
              <a:spcBef>
                <a:spcPts val="1000"/>
              </a:spcBef>
              <a:spcAft>
                <a:spcPts val="0"/>
              </a:spcAft>
              <a:buSzPts val="4800"/>
              <a:buNone/>
              <a:defRPr/>
            </a:lvl2pPr>
            <a:lvl3pPr lvl="2">
              <a:spcBef>
                <a:spcPts val="1000"/>
              </a:spcBef>
              <a:spcAft>
                <a:spcPts val="0"/>
              </a:spcAft>
              <a:buSzPts val="4000"/>
              <a:buNone/>
              <a:defRPr/>
            </a:lvl3pPr>
            <a:lvl4pPr lvl="3">
              <a:spcBef>
                <a:spcPts val="1000"/>
              </a:spcBef>
              <a:spcAft>
                <a:spcPts val="0"/>
              </a:spcAft>
              <a:buSzPts val="3600"/>
              <a:buNone/>
              <a:defRPr/>
            </a:lvl4pPr>
            <a:lvl5pPr lvl="4">
              <a:spcBef>
                <a:spcPts val="1000"/>
              </a:spcBef>
              <a:spcAft>
                <a:spcPts val="0"/>
              </a:spcAft>
              <a:buSzPts val="3600"/>
              <a:buNone/>
              <a:defRPr/>
            </a:lvl5pPr>
            <a:lvl6pPr lvl="5">
              <a:spcBef>
                <a:spcPts val="1000"/>
              </a:spcBef>
              <a:spcAft>
                <a:spcPts val="0"/>
              </a:spcAft>
              <a:buSzPts val="3600"/>
              <a:buNone/>
              <a:defRPr/>
            </a:lvl6pPr>
            <a:lvl7pPr lvl="6">
              <a:spcBef>
                <a:spcPts val="1000"/>
              </a:spcBef>
              <a:spcAft>
                <a:spcPts val="0"/>
              </a:spcAft>
              <a:buSzPts val="3600"/>
              <a:buNone/>
              <a:defRPr/>
            </a:lvl7pPr>
            <a:lvl8pPr lvl="7">
              <a:spcBef>
                <a:spcPts val="1000"/>
              </a:spcBef>
              <a:spcAft>
                <a:spcPts val="0"/>
              </a:spcAft>
              <a:buSzPts val="3600"/>
              <a:buNone/>
              <a:defRPr/>
            </a:lvl8pPr>
            <a:lvl9pPr lvl="8">
              <a:spcBef>
                <a:spcPts val="1000"/>
              </a:spcBef>
              <a:spcAft>
                <a:spcPts val="0"/>
              </a:spcAft>
              <a:buSzPts val="3600"/>
              <a:buNone/>
              <a:defRPr/>
            </a:lvl9pPr>
          </a:lstStyle>
          <a:p>
            <a:r>
              <a:rPr lang="en-GB" dirty="0"/>
              <a:t>    </a:t>
            </a:r>
            <a:endParaRPr dirty="0"/>
          </a:p>
        </p:txBody>
      </p:sp>
      <p:sp>
        <p:nvSpPr>
          <p:cNvPr id="127" name="Google Shape;127;p15"/>
          <p:cNvSpPr txBox="1">
            <a:spLocks noGrp="1"/>
          </p:cNvSpPr>
          <p:nvPr>
            <p:ph type="subTitle" idx="5"/>
          </p:nvPr>
        </p:nvSpPr>
        <p:spPr>
          <a:xfrm>
            <a:off x="1526550" y="5761442"/>
            <a:ext cx="6069600" cy="629400"/>
          </a:xfrm>
          <a:prstGeom prst="rect">
            <a:avLst/>
          </a:prstGeom>
        </p:spPr>
        <p:txBody>
          <a:bodyPr spcFirstLastPara="1" wrap="square" lIns="0" tIns="0" rIns="0" bIns="0" anchor="t" anchorCtr="0">
            <a:noAutofit/>
          </a:bodyPr>
          <a:lstStyle>
            <a:lvl1pPr lvl="0">
              <a:spcBef>
                <a:spcPts val="2000"/>
              </a:spcBef>
              <a:spcAft>
                <a:spcPts val="0"/>
              </a:spcAft>
              <a:buClr>
                <a:schemeClr val="dk1"/>
              </a:buClr>
              <a:buSzPts val="4000"/>
              <a:buFont typeface="Inclusive Sans"/>
              <a:buNone/>
              <a:defRPr sz="4000" b="1">
                <a:solidFill>
                  <a:schemeClr val="dk1"/>
                </a:solidFill>
              </a:defRPr>
            </a:lvl1pPr>
            <a:lvl2pPr lvl="1">
              <a:spcBef>
                <a:spcPts val="1000"/>
              </a:spcBef>
              <a:spcAft>
                <a:spcPts val="0"/>
              </a:spcAft>
              <a:buClr>
                <a:schemeClr val="dk1"/>
              </a:buClr>
              <a:buSzPts val="4000"/>
              <a:buFont typeface="Inclusive Sans"/>
              <a:buNone/>
              <a:defRPr sz="4000" b="1">
                <a:solidFill>
                  <a:schemeClr val="dk1"/>
                </a:solidFill>
              </a:defRPr>
            </a:lvl2pPr>
            <a:lvl3pPr lvl="2">
              <a:spcBef>
                <a:spcPts val="1000"/>
              </a:spcBef>
              <a:spcAft>
                <a:spcPts val="0"/>
              </a:spcAft>
              <a:buClr>
                <a:schemeClr val="dk1"/>
              </a:buClr>
              <a:buSzPts val="4000"/>
              <a:buFont typeface="Inclusive Sans"/>
              <a:buNone/>
              <a:defRPr sz="4000" b="1">
                <a:solidFill>
                  <a:schemeClr val="dk1"/>
                </a:solidFill>
              </a:defRPr>
            </a:lvl3pPr>
            <a:lvl4pPr lvl="3">
              <a:spcBef>
                <a:spcPts val="1000"/>
              </a:spcBef>
              <a:spcAft>
                <a:spcPts val="0"/>
              </a:spcAft>
              <a:buClr>
                <a:schemeClr val="dk1"/>
              </a:buClr>
              <a:buSzPts val="4000"/>
              <a:buFont typeface="Inclusive Sans"/>
              <a:buNone/>
              <a:defRPr sz="4000" b="1">
                <a:solidFill>
                  <a:schemeClr val="dk1"/>
                </a:solidFill>
              </a:defRPr>
            </a:lvl4pPr>
            <a:lvl5pPr lvl="4">
              <a:spcBef>
                <a:spcPts val="1000"/>
              </a:spcBef>
              <a:spcAft>
                <a:spcPts val="0"/>
              </a:spcAft>
              <a:buClr>
                <a:schemeClr val="dk1"/>
              </a:buClr>
              <a:buSzPts val="4000"/>
              <a:buFont typeface="Inclusive Sans"/>
              <a:buNone/>
              <a:defRPr sz="4000" b="1">
                <a:solidFill>
                  <a:schemeClr val="dk1"/>
                </a:solidFill>
              </a:defRPr>
            </a:lvl5pPr>
            <a:lvl6pPr lvl="5">
              <a:spcBef>
                <a:spcPts val="1000"/>
              </a:spcBef>
              <a:spcAft>
                <a:spcPts val="0"/>
              </a:spcAft>
              <a:buSzPts val="4000"/>
              <a:buFont typeface="Inclusive Sans"/>
              <a:buNone/>
              <a:defRPr sz="4000" b="1">
                <a:latin typeface="Inclusive Sans"/>
                <a:ea typeface="Inclusive Sans"/>
                <a:cs typeface="Inclusive Sans"/>
                <a:sym typeface="Inclusive Sans"/>
              </a:defRPr>
            </a:lvl6pPr>
            <a:lvl7pPr lvl="6">
              <a:spcBef>
                <a:spcPts val="1000"/>
              </a:spcBef>
              <a:spcAft>
                <a:spcPts val="0"/>
              </a:spcAft>
              <a:buSzPts val="4000"/>
              <a:buFont typeface="Inclusive Sans"/>
              <a:buNone/>
              <a:defRPr sz="4000" b="1">
                <a:latin typeface="Inclusive Sans"/>
                <a:ea typeface="Inclusive Sans"/>
                <a:cs typeface="Inclusive Sans"/>
                <a:sym typeface="Inclusive Sans"/>
              </a:defRPr>
            </a:lvl7pPr>
            <a:lvl8pPr lvl="7">
              <a:spcBef>
                <a:spcPts val="1000"/>
              </a:spcBef>
              <a:spcAft>
                <a:spcPts val="0"/>
              </a:spcAft>
              <a:buSzPts val="4000"/>
              <a:buFont typeface="Inclusive Sans"/>
              <a:buNone/>
              <a:defRPr sz="4000" b="1">
                <a:latin typeface="Inclusive Sans"/>
                <a:ea typeface="Inclusive Sans"/>
                <a:cs typeface="Inclusive Sans"/>
                <a:sym typeface="Inclusive Sans"/>
              </a:defRPr>
            </a:lvl8pPr>
            <a:lvl9pPr lvl="8">
              <a:spcBef>
                <a:spcPts val="1000"/>
              </a:spcBef>
              <a:spcAft>
                <a:spcPts val="0"/>
              </a:spcAft>
              <a:buSzPts val="4000"/>
              <a:buFont typeface="Inclusive Sans"/>
              <a:buNone/>
              <a:defRPr sz="4000" b="1">
                <a:latin typeface="Inclusive Sans"/>
                <a:ea typeface="Inclusive Sans"/>
                <a:cs typeface="Inclusive Sans"/>
                <a:sym typeface="Inclusive Sans"/>
              </a:defRPr>
            </a:lvl9pPr>
          </a:lstStyle>
          <a:p>
            <a:endParaRPr/>
          </a:p>
        </p:txBody>
      </p:sp>
      <p:sp>
        <p:nvSpPr>
          <p:cNvPr id="128" name="Google Shape;128;p15"/>
          <p:cNvSpPr txBox="1">
            <a:spLocks noGrp="1"/>
          </p:cNvSpPr>
          <p:nvPr>
            <p:ph type="body" idx="6"/>
          </p:nvPr>
        </p:nvSpPr>
        <p:spPr>
          <a:xfrm>
            <a:off x="1526550" y="6458492"/>
            <a:ext cx="6069600" cy="5145600"/>
          </a:xfrm>
          <a:prstGeom prst="rect">
            <a:avLst/>
          </a:prstGeom>
        </p:spPr>
        <p:txBody>
          <a:bodyPr spcFirstLastPara="1" wrap="square" lIns="0" tIns="91425" rIns="91425" bIns="91425" anchor="t" anchorCtr="0">
            <a:noAutofit/>
          </a:bodyPr>
          <a:lstStyle>
            <a:lvl1pPr marL="457200" lvl="0" indent="-444500">
              <a:lnSpc>
                <a:spcPct val="100000"/>
              </a:lnSpc>
              <a:spcBef>
                <a:spcPts val="0"/>
              </a:spcBef>
              <a:spcAft>
                <a:spcPts val="0"/>
              </a:spcAft>
              <a:buSzPts val="3400"/>
              <a:buFont typeface="Inclusive Sans"/>
              <a:buChar char="•"/>
              <a:defRPr sz="3400"/>
            </a:lvl1pPr>
            <a:lvl2pPr marL="914400" lvl="1" indent="-444500">
              <a:lnSpc>
                <a:spcPct val="100000"/>
              </a:lnSpc>
              <a:spcBef>
                <a:spcPts val="1000"/>
              </a:spcBef>
              <a:spcAft>
                <a:spcPts val="0"/>
              </a:spcAft>
              <a:buSzPts val="3400"/>
              <a:buFont typeface="Inclusive Sans"/>
              <a:buChar char="•"/>
              <a:defRPr sz="3400"/>
            </a:lvl2pPr>
            <a:lvl3pPr marL="1371600" lvl="2" indent="-444500">
              <a:lnSpc>
                <a:spcPct val="100000"/>
              </a:lnSpc>
              <a:spcBef>
                <a:spcPts val="1000"/>
              </a:spcBef>
              <a:spcAft>
                <a:spcPts val="0"/>
              </a:spcAft>
              <a:buSzPts val="3400"/>
              <a:buFont typeface="Inclusive Sans"/>
              <a:buChar char="–"/>
              <a:defRPr sz="3400"/>
            </a:lvl3pPr>
            <a:lvl4pPr marL="1828800" lvl="3" indent="-444500">
              <a:lnSpc>
                <a:spcPct val="100000"/>
              </a:lnSpc>
              <a:spcBef>
                <a:spcPts val="1000"/>
              </a:spcBef>
              <a:spcAft>
                <a:spcPts val="0"/>
              </a:spcAft>
              <a:buSzPts val="3400"/>
              <a:buFont typeface="Inclusive Sans"/>
              <a:buChar char="•"/>
              <a:defRPr sz="3400"/>
            </a:lvl4pPr>
            <a:lvl5pPr marL="2286000" lvl="4" indent="-444500">
              <a:lnSpc>
                <a:spcPct val="100000"/>
              </a:lnSpc>
              <a:spcBef>
                <a:spcPts val="1000"/>
              </a:spcBef>
              <a:spcAft>
                <a:spcPts val="0"/>
              </a:spcAft>
              <a:buSzPts val="3400"/>
              <a:buFont typeface="Inclusive Sans"/>
              <a:buChar char="•"/>
              <a:defRPr sz="3400"/>
            </a:lvl5pPr>
            <a:lvl6pPr marL="2743200" lvl="5" indent="-444500">
              <a:lnSpc>
                <a:spcPct val="100000"/>
              </a:lnSpc>
              <a:spcBef>
                <a:spcPts val="1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6pPr>
            <a:lvl7pPr marL="3200400" lvl="6" indent="-444500">
              <a:lnSpc>
                <a:spcPct val="100000"/>
              </a:lnSpc>
              <a:spcBef>
                <a:spcPts val="1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7pPr>
            <a:lvl8pPr marL="3657600" lvl="7" indent="-444500">
              <a:lnSpc>
                <a:spcPct val="100000"/>
              </a:lnSpc>
              <a:spcBef>
                <a:spcPts val="1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8pPr>
            <a:lvl9pPr marL="4114800" lvl="8" indent="-444500">
              <a:lnSpc>
                <a:spcPct val="100000"/>
              </a:lnSpc>
              <a:spcBef>
                <a:spcPts val="1000"/>
              </a:spcBef>
              <a:spcAft>
                <a:spcPts val="100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9pPr>
          </a:lstStyle>
          <a:p>
            <a:endParaRPr/>
          </a:p>
        </p:txBody>
      </p:sp>
      <p:sp>
        <p:nvSpPr>
          <p:cNvPr id="129" name="Google Shape;129;p15"/>
          <p:cNvSpPr txBox="1">
            <a:spLocks noGrp="1"/>
          </p:cNvSpPr>
          <p:nvPr>
            <p:ph type="subTitle" idx="7"/>
          </p:nvPr>
        </p:nvSpPr>
        <p:spPr>
          <a:xfrm>
            <a:off x="9158450" y="5761442"/>
            <a:ext cx="6069600" cy="629400"/>
          </a:xfrm>
          <a:prstGeom prst="rect">
            <a:avLst/>
          </a:prstGeom>
        </p:spPr>
        <p:txBody>
          <a:bodyPr spcFirstLastPara="1" wrap="square" lIns="0" tIns="0" rIns="0" bIns="0" anchor="t" anchorCtr="0">
            <a:noAutofit/>
          </a:bodyPr>
          <a:lstStyle>
            <a:lvl1pPr lvl="0" rtl="0">
              <a:spcBef>
                <a:spcPts val="2000"/>
              </a:spcBef>
              <a:spcAft>
                <a:spcPts val="0"/>
              </a:spcAft>
              <a:buClr>
                <a:schemeClr val="dk1"/>
              </a:buClr>
              <a:buSzPts val="4000"/>
              <a:buFont typeface="Inclusive Sans"/>
              <a:buNone/>
              <a:defRPr sz="4000" b="1">
                <a:solidFill>
                  <a:schemeClr val="dk1"/>
                </a:solidFill>
              </a:defRPr>
            </a:lvl1pPr>
            <a:lvl2pPr lvl="1" rtl="0">
              <a:spcBef>
                <a:spcPts val="1000"/>
              </a:spcBef>
              <a:spcAft>
                <a:spcPts val="0"/>
              </a:spcAft>
              <a:buClr>
                <a:schemeClr val="dk1"/>
              </a:buClr>
              <a:buSzPts val="4000"/>
              <a:buFont typeface="Inclusive Sans"/>
              <a:buNone/>
              <a:defRPr sz="4000" b="1">
                <a:solidFill>
                  <a:schemeClr val="dk1"/>
                </a:solidFill>
              </a:defRPr>
            </a:lvl2pPr>
            <a:lvl3pPr lvl="2" rtl="0">
              <a:spcBef>
                <a:spcPts val="1000"/>
              </a:spcBef>
              <a:spcAft>
                <a:spcPts val="0"/>
              </a:spcAft>
              <a:buClr>
                <a:schemeClr val="dk1"/>
              </a:buClr>
              <a:buSzPts val="4000"/>
              <a:buFont typeface="Inclusive Sans"/>
              <a:buNone/>
              <a:defRPr sz="4000" b="1">
                <a:solidFill>
                  <a:schemeClr val="dk1"/>
                </a:solidFill>
              </a:defRPr>
            </a:lvl3pPr>
            <a:lvl4pPr lvl="3" rtl="0">
              <a:spcBef>
                <a:spcPts val="1000"/>
              </a:spcBef>
              <a:spcAft>
                <a:spcPts val="0"/>
              </a:spcAft>
              <a:buClr>
                <a:schemeClr val="dk1"/>
              </a:buClr>
              <a:buSzPts val="4000"/>
              <a:buFont typeface="Inclusive Sans"/>
              <a:buNone/>
              <a:defRPr sz="4000" b="1">
                <a:solidFill>
                  <a:schemeClr val="dk1"/>
                </a:solidFill>
              </a:defRPr>
            </a:lvl4pPr>
            <a:lvl5pPr lvl="4" rtl="0">
              <a:spcBef>
                <a:spcPts val="1000"/>
              </a:spcBef>
              <a:spcAft>
                <a:spcPts val="0"/>
              </a:spcAft>
              <a:buClr>
                <a:schemeClr val="dk1"/>
              </a:buClr>
              <a:buSzPts val="4000"/>
              <a:buFont typeface="Inclusive Sans"/>
              <a:buNone/>
              <a:defRPr sz="4000" b="1">
                <a:solidFill>
                  <a:schemeClr val="dk1"/>
                </a:solidFill>
              </a:defRPr>
            </a:lvl5pPr>
            <a:lvl6pPr lvl="5" rtl="0">
              <a:spcBef>
                <a:spcPts val="1000"/>
              </a:spcBef>
              <a:spcAft>
                <a:spcPts val="0"/>
              </a:spcAft>
              <a:buSzPts val="4000"/>
              <a:buFont typeface="Inclusive Sans"/>
              <a:buNone/>
              <a:defRPr sz="4000" b="1">
                <a:latin typeface="Inclusive Sans"/>
                <a:ea typeface="Inclusive Sans"/>
                <a:cs typeface="Inclusive Sans"/>
                <a:sym typeface="Inclusive Sans"/>
              </a:defRPr>
            </a:lvl6pPr>
            <a:lvl7pPr lvl="6" rtl="0">
              <a:spcBef>
                <a:spcPts val="1000"/>
              </a:spcBef>
              <a:spcAft>
                <a:spcPts val="0"/>
              </a:spcAft>
              <a:buSzPts val="4000"/>
              <a:buFont typeface="Inclusive Sans"/>
              <a:buNone/>
              <a:defRPr sz="4000" b="1">
                <a:latin typeface="Inclusive Sans"/>
                <a:ea typeface="Inclusive Sans"/>
                <a:cs typeface="Inclusive Sans"/>
                <a:sym typeface="Inclusive Sans"/>
              </a:defRPr>
            </a:lvl7pPr>
            <a:lvl8pPr lvl="7" rtl="0">
              <a:spcBef>
                <a:spcPts val="1000"/>
              </a:spcBef>
              <a:spcAft>
                <a:spcPts val="0"/>
              </a:spcAft>
              <a:buSzPts val="4000"/>
              <a:buFont typeface="Inclusive Sans"/>
              <a:buNone/>
              <a:defRPr sz="4000" b="1">
                <a:latin typeface="Inclusive Sans"/>
                <a:ea typeface="Inclusive Sans"/>
                <a:cs typeface="Inclusive Sans"/>
                <a:sym typeface="Inclusive Sans"/>
              </a:defRPr>
            </a:lvl8pPr>
            <a:lvl9pPr lvl="8" rtl="0">
              <a:spcBef>
                <a:spcPts val="1000"/>
              </a:spcBef>
              <a:spcAft>
                <a:spcPts val="0"/>
              </a:spcAft>
              <a:buSzPts val="4000"/>
              <a:buFont typeface="Inclusive Sans"/>
              <a:buNone/>
              <a:defRPr sz="4000" b="1">
                <a:latin typeface="Inclusive Sans"/>
                <a:ea typeface="Inclusive Sans"/>
                <a:cs typeface="Inclusive Sans"/>
                <a:sym typeface="Inclusive Sans"/>
              </a:defRPr>
            </a:lvl9pPr>
          </a:lstStyle>
          <a:p>
            <a:endParaRPr/>
          </a:p>
        </p:txBody>
      </p:sp>
      <p:sp>
        <p:nvSpPr>
          <p:cNvPr id="130" name="Google Shape;130;p15"/>
          <p:cNvSpPr txBox="1">
            <a:spLocks noGrp="1"/>
          </p:cNvSpPr>
          <p:nvPr>
            <p:ph type="body" idx="8"/>
          </p:nvPr>
        </p:nvSpPr>
        <p:spPr>
          <a:xfrm>
            <a:off x="9158450" y="6458492"/>
            <a:ext cx="6069600" cy="5145600"/>
          </a:xfrm>
          <a:prstGeom prst="rect">
            <a:avLst/>
          </a:prstGeom>
        </p:spPr>
        <p:txBody>
          <a:bodyPr spcFirstLastPara="1" wrap="square" lIns="0" tIns="91425" rIns="91425" bIns="91425" anchor="t" anchorCtr="0">
            <a:noAutofit/>
          </a:bodyPr>
          <a:lstStyle>
            <a:lvl1pPr marL="457200" lvl="0" indent="-444500" rtl="0">
              <a:lnSpc>
                <a:spcPct val="100000"/>
              </a:lnSpc>
              <a:spcBef>
                <a:spcPts val="0"/>
              </a:spcBef>
              <a:spcAft>
                <a:spcPts val="0"/>
              </a:spcAft>
              <a:buSzPts val="3400"/>
              <a:buFont typeface="Inclusive Sans"/>
              <a:buChar char="•"/>
              <a:defRPr sz="3400"/>
            </a:lvl1pPr>
            <a:lvl2pPr marL="914400" lvl="1" indent="-444500" rtl="0">
              <a:lnSpc>
                <a:spcPct val="100000"/>
              </a:lnSpc>
              <a:spcBef>
                <a:spcPts val="1000"/>
              </a:spcBef>
              <a:spcAft>
                <a:spcPts val="0"/>
              </a:spcAft>
              <a:buSzPts val="3400"/>
              <a:buFont typeface="Inclusive Sans"/>
              <a:buChar char="•"/>
              <a:defRPr sz="3400"/>
            </a:lvl2pPr>
            <a:lvl3pPr marL="1371600" lvl="2" indent="-444500" rtl="0">
              <a:lnSpc>
                <a:spcPct val="100000"/>
              </a:lnSpc>
              <a:spcBef>
                <a:spcPts val="1000"/>
              </a:spcBef>
              <a:spcAft>
                <a:spcPts val="0"/>
              </a:spcAft>
              <a:buSzPts val="3400"/>
              <a:buFont typeface="Inclusive Sans"/>
              <a:buChar char="–"/>
              <a:defRPr sz="3400"/>
            </a:lvl3pPr>
            <a:lvl4pPr marL="1828800" lvl="3" indent="-444500" rtl="0">
              <a:lnSpc>
                <a:spcPct val="100000"/>
              </a:lnSpc>
              <a:spcBef>
                <a:spcPts val="1000"/>
              </a:spcBef>
              <a:spcAft>
                <a:spcPts val="0"/>
              </a:spcAft>
              <a:buSzPts val="3400"/>
              <a:buFont typeface="Inclusive Sans"/>
              <a:buChar char="•"/>
              <a:defRPr sz="3400"/>
            </a:lvl4pPr>
            <a:lvl5pPr marL="2286000" lvl="4" indent="-444500" rtl="0">
              <a:lnSpc>
                <a:spcPct val="100000"/>
              </a:lnSpc>
              <a:spcBef>
                <a:spcPts val="1000"/>
              </a:spcBef>
              <a:spcAft>
                <a:spcPts val="0"/>
              </a:spcAft>
              <a:buSzPts val="3400"/>
              <a:buFont typeface="Inclusive Sans"/>
              <a:buChar char="•"/>
              <a:defRPr sz="3400"/>
            </a:lvl5pPr>
            <a:lvl6pPr marL="2743200" lvl="5" indent="-444500" rtl="0">
              <a:lnSpc>
                <a:spcPct val="100000"/>
              </a:lnSpc>
              <a:spcBef>
                <a:spcPts val="1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6pPr>
            <a:lvl7pPr marL="3200400" lvl="6" indent="-444500" rtl="0">
              <a:lnSpc>
                <a:spcPct val="100000"/>
              </a:lnSpc>
              <a:spcBef>
                <a:spcPts val="1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7pPr>
            <a:lvl8pPr marL="3657600" lvl="7" indent="-444500" rtl="0">
              <a:lnSpc>
                <a:spcPct val="100000"/>
              </a:lnSpc>
              <a:spcBef>
                <a:spcPts val="1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8pPr>
            <a:lvl9pPr marL="4114800" lvl="8" indent="-444500" rtl="0">
              <a:lnSpc>
                <a:spcPct val="100000"/>
              </a:lnSpc>
              <a:spcBef>
                <a:spcPts val="1000"/>
              </a:spcBef>
              <a:spcAft>
                <a:spcPts val="100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9pPr>
          </a:lstStyle>
          <a:p>
            <a:endParaRPr/>
          </a:p>
        </p:txBody>
      </p:sp>
      <p:sp>
        <p:nvSpPr>
          <p:cNvPr id="131" name="Google Shape;131;p15"/>
          <p:cNvSpPr txBox="1">
            <a:spLocks noGrp="1"/>
          </p:cNvSpPr>
          <p:nvPr>
            <p:ph type="subTitle" idx="9"/>
          </p:nvPr>
        </p:nvSpPr>
        <p:spPr>
          <a:xfrm>
            <a:off x="16790350" y="5761442"/>
            <a:ext cx="6069600" cy="629400"/>
          </a:xfrm>
          <a:prstGeom prst="rect">
            <a:avLst/>
          </a:prstGeom>
        </p:spPr>
        <p:txBody>
          <a:bodyPr spcFirstLastPara="1" wrap="square" lIns="0" tIns="0" rIns="0" bIns="0" anchor="t" anchorCtr="0">
            <a:noAutofit/>
          </a:bodyPr>
          <a:lstStyle>
            <a:lvl1pPr lvl="0" rtl="0">
              <a:spcBef>
                <a:spcPts val="2000"/>
              </a:spcBef>
              <a:spcAft>
                <a:spcPts val="0"/>
              </a:spcAft>
              <a:buClr>
                <a:schemeClr val="dk1"/>
              </a:buClr>
              <a:buSzPts val="4000"/>
              <a:buFont typeface="Inclusive Sans"/>
              <a:buNone/>
              <a:defRPr sz="4000" b="1">
                <a:solidFill>
                  <a:schemeClr val="dk1"/>
                </a:solidFill>
              </a:defRPr>
            </a:lvl1pPr>
            <a:lvl2pPr lvl="1" rtl="0">
              <a:spcBef>
                <a:spcPts val="1000"/>
              </a:spcBef>
              <a:spcAft>
                <a:spcPts val="0"/>
              </a:spcAft>
              <a:buClr>
                <a:schemeClr val="dk1"/>
              </a:buClr>
              <a:buSzPts val="4000"/>
              <a:buFont typeface="Inclusive Sans"/>
              <a:buNone/>
              <a:defRPr sz="4000" b="1">
                <a:solidFill>
                  <a:schemeClr val="dk1"/>
                </a:solidFill>
              </a:defRPr>
            </a:lvl2pPr>
            <a:lvl3pPr lvl="2" rtl="0">
              <a:spcBef>
                <a:spcPts val="1000"/>
              </a:spcBef>
              <a:spcAft>
                <a:spcPts val="0"/>
              </a:spcAft>
              <a:buClr>
                <a:schemeClr val="dk1"/>
              </a:buClr>
              <a:buSzPts val="4000"/>
              <a:buFont typeface="Inclusive Sans"/>
              <a:buNone/>
              <a:defRPr sz="4000" b="1">
                <a:solidFill>
                  <a:schemeClr val="dk1"/>
                </a:solidFill>
              </a:defRPr>
            </a:lvl3pPr>
            <a:lvl4pPr lvl="3" rtl="0">
              <a:spcBef>
                <a:spcPts val="1000"/>
              </a:spcBef>
              <a:spcAft>
                <a:spcPts val="0"/>
              </a:spcAft>
              <a:buClr>
                <a:schemeClr val="dk1"/>
              </a:buClr>
              <a:buSzPts val="4000"/>
              <a:buFont typeface="Inclusive Sans"/>
              <a:buNone/>
              <a:defRPr sz="4000" b="1">
                <a:solidFill>
                  <a:schemeClr val="dk1"/>
                </a:solidFill>
              </a:defRPr>
            </a:lvl4pPr>
            <a:lvl5pPr lvl="4" rtl="0">
              <a:spcBef>
                <a:spcPts val="1000"/>
              </a:spcBef>
              <a:spcAft>
                <a:spcPts val="0"/>
              </a:spcAft>
              <a:buClr>
                <a:schemeClr val="dk1"/>
              </a:buClr>
              <a:buSzPts val="4000"/>
              <a:buFont typeface="Inclusive Sans"/>
              <a:buNone/>
              <a:defRPr sz="4000" b="1">
                <a:solidFill>
                  <a:schemeClr val="dk1"/>
                </a:solidFill>
              </a:defRPr>
            </a:lvl5pPr>
            <a:lvl6pPr lvl="5" rtl="0">
              <a:spcBef>
                <a:spcPts val="1000"/>
              </a:spcBef>
              <a:spcAft>
                <a:spcPts val="0"/>
              </a:spcAft>
              <a:buSzPts val="4000"/>
              <a:buFont typeface="Inclusive Sans"/>
              <a:buNone/>
              <a:defRPr sz="4000" b="1">
                <a:latin typeface="Inclusive Sans"/>
                <a:ea typeface="Inclusive Sans"/>
                <a:cs typeface="Inclusive Sans"/>
                <a:sym typeface="Inclusive Sans"/>
              </a:defRPr>
            </a:lvl6pPr>
            <a:lvl7pPr lvl="6" rtl="0">
              <a:spcBef>
                <a:spcPts val="1000"/>
              </a:spcBef>
              <a:spcAft>
                <a:spcPts val="0"/>
              </a:spcAft>
              <a:buSzPts val="4000"/>
              <a:buFont typeface="Inclusive Sans"/>
              <a:buNone/>
              <a:defRPr sz="4000" b="1">
                <a:latin typeface="Inclusive Sans"/>
                <a:ea typeface="Inclusive Sans"/>
                <a:cs typeface="Inclusive Sans"/>
                <a:sym typeface="Inclusive Sans"/>
              </a:defRPr>
            </a:lvl7pPr>
            <a:lvl8pPr lvl="7" rtl="0">
              <a:spcBef>
                <a:spcPts val="1000"/>
              </a:spcBef>
              <a:spcAft>
                <a:spcPts val="0"/>
              </a:spcAft>
              <a:buSzPts val="4000"/>
              <a:buFont typeface="Inclusive Sans"/>
              <a:buNone/>
              <a:defRPr sz="4000" b="1">
                <a:latin typeface="Inclusive Sans"/>
                <a:ea typeface="Inclusive Sans"/>
                <a:cs typeface="Inclusive Sans"/>
                <a:sym typeface="Inclusive Sans"/>
              </a:defRPr>
            </a:lvl8pPr>
            <a:lvl9pPr lvl="8" rtl="0">
              <a:spcBef>
                <a:spcPts val="1000"/>
              </a:spcBef>
              <a:spcAft>
                <a:spcPts val="0"/>
              </a:spcAft>
              <a:buSzPts val="4000"/>
              <a:buFont typeface="Inclusive Sans"/>
              <a:buNone/>
              <a:defRPr sz="4000" b="1">
                <a:latin typeface="Inclusive Sans"/>
                <a:ea typeface="Inclusive Sans"/>
                <a:cs typeface="Inclusive Sans"/>
                <a:sym typeface="Inclusive Sans"/>
              </a:defRPr>
            </a:lvl9pPr>
          </a:lstStyle>
          <a:p>
            <a:endParaRPr/>
          </a:p>
        </p:txBody>
      </p:sp>
      <p:sp>
        <p:nvSpPr>
          <p:cNvPr id="132" name="Google Shape;132;p15"/>
          <p:cNvSpPr txBox="1">
            <a:spLocks noGrp="1"/>
          </p:cNvSpPr>
          <p:nvPr>
            <p:ph type="body" idx="13"/>
          </p:nvPr>
        </p:nvSpPr>
        <p:spPr>
          <a:xfrm>
            <a:off x="16790350" y="6458492"/>
            <a:ext cx="6069600" cy="5145600"/>
          </a:xfrm>
          <a:prstGeom prst="rect">
            <a:avLst/>
          </a:prstGeom>
        </p:spPr>
        <p:txBody>
          <a:bodyPr spcFirstLastPara="1" wrap="square" lIns="0" tIns="91425" rIns="91425" bIns="91425" anchor="t" anchorCtr="0">
            <a:noAutofit/>
          </a:bodyPr>
          <a:lstStyle>
            <a:lvl1pPr marL="457200" lvl="0" indent="-444500" rtl="0">
              <a:lnSpc>
                <a:spcPct val="100000"/>
              </a:lnSpc>
              <a:spcBef>
                <a:spcPts val="0"/>
              </a:spcBef>
              <a:spcAft>
                <a:spcPts val="0"/>
              </a:spcAft>
              <a:buSzPts val="3400"/>
              <a:buFont typeface="Inclusive Sans"/>
              <a:buChar char="•"/>
              <a:defRPr sz="3400"/>
            </a:lvl1pPr>
            <a:lvl2pPr marL="914400" lvl="1" indent="-444500" rtl="0">
              <a:lnSpc>
                <a:spcPct val="100000"/>
              </a:lnSpc>
              <a:spcBef>
                <a:spcPts val="1000"/>
              </a:spcBef>
              <a:spcAft>
                <a:spcPts val="0"/>
              </a:spcAft>
              <a:buSzPts val="3400"/>
              <a:buFont typeface="Inclusive Sans"/>
              <a:buChar char="•"/>
              <a:defRPr sz="3400"/>
            </a:lvl2pPr>
            <a:lvl3pPr marL="1371600" lvl="2" indent="-444500" rtl="0">
              <a:lnSpc>
                <a:spcPct val="100000"/>
              </a:lnSpc>
              <a:spcBef>
                <a:spcPts val="1000"/>
              </a:spcBef>
              <a:spcAft>
                <a:spcPts val="0"/>
              </a:spcAft>
              <a:buSzPts val="3400"/>
              <a:buFont typeface="Inclusive Sans"/>
              <a:buChar char="–"/>
              <a:defRPr sz="3400"/>
            </a:lvl3pPr>
            <a:lvl4pPr marL="1828800" lvl="3" indent="-444500" rtl="0">
              <a:lnSpc>
                <a:spcPct val="100000"/>
              </a:lnSpc>
              <a:spcBef>
                <a:spcPts val="1000"/>
              </a:spcBef>
              <a:spcAft>
                <a:spcPts val="0"/>
              </a:spcAft>
              <a:buSzPts val="3400"/>
              <a:buFont typeface="Inclusive Sans"/>
              <a:buChar char="•"/>
              <a:defRPr sz="3400"/>
            </a:lvl4pPr>
            <a:lvl5pPr marL="2286000" lvl="4" indent="-444500" rtl="0">
              <a:lnSpc>
                <a:spcPct val="100000"/>
              </a:lnSpc>
              <a:spcBef>
                <a:spcPts val="1000"/>
              </a:spcBef>
              <a:spcAft>
                <a:spcPts val="0"/>
              </a:spcAft>
              <a:buSzPts val="3400"/>
              <a:buFont typeface="Inclusive Sans"/>
              <a:buChar char="•"/>
              <a:defRPr sz="3400"/>
            </a:lvl5pPr>
            <a:lvl6pPr marL="2743200" lvl="5" indent="-444500" rtl="0">
              <a:lnSpc>
                <a:spcPct val="100000"/>
              </a:lnSpc>
              <a:spcBef>
                <a:spcPts val="1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6pPr>
            <a:lvl7pPr marL="3200400" lvl="6" indent="-444500" rtl="0">
              <a:lnSpc>
                <a:spcPct val="100000"/>
              </a:lnSpc>
              <a:spcBef>
                <a:spcPts val="1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7pPr>
            <a:lvl8pPr marL="3657600" lvl="7" indent="-444500" rtl="0">
              <a:lnSpc>
                <a:spcPct val="100000"/>
              </a:lnSpc>
              <a:spcBef>
                <a:spcPts val="1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8pPr>
            <a:lvl9pPr marL="4114800" lvl="8" indent="-444500" rtl="0">
              <a:lnSpc>
                <a:spcPct val="100000"/>
              </a:lnSpc>
              <a:spcBef>
                <a:spcPts val="1000"/>
              </a:spcBef>
              <a:spcAft>
                <a:spcPts val="100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9pPr>
          </a:lstStyle>
          <a:p>
            <a:endParaRPr/>
          </a:p>
        </p:txBody>
      </p:sp>
      <p:sp>
        <p:nvSpPr>
          <p:cNvPr id="2" name="Google Shape;52;p6">
            <a:extLst>
              <a:ext uri="{FF2B5EF4-FFF2-40B4-BE49-F238E27FC236}">
                <a16:creationId xmlns:a16="http://schemas.microsoft.com/office/drawing/2014/main" id="{F260A601-E813-7294-B511-3823DD2DCAC8}"/>
              </a:ext>
            </a:extLst>
          </p:cNvPr>
          <p:cNvSpPr txBox="1"/>
          <p:nvPr userDrawn="1"/>
        </p:nvSpPr>
        <p:spPr>
          <a:xfrm>
            <a:off x="1015300" y="12816002"/>
            <a:ext cx="10199040"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i="0" u="none" strike="noStrike" cap="none" dirty="0">
                <a:solidFill>
                  <a:schemeClr val="dk1"/>
                </a:solidFill>
                <a:latin typeface="Inclusive Sans"/>
                <a:ea typeface="Inclusive Sans"/>
                <a:cs typeface="Inclusive Sans"/>
                <a:sym typeface="Inclusive Sans"/>
              </a:rPr>
              <a:t>NIHR Biomedical Research Centre: </a:t>
            </a:r>
            <a:r>
              <a:rPr lang="en-US" sz="2400" b="0" i="0" u="none" strike="noStrike" cap="none" dirty="0">
                <a:solidFill>
                  <a:schemeClr val="dk1"/>
                </a:solidFill>
                <a:latin typeface="Inclusive Sans"/>
                <a:ea typeface="Inclusive Sans"/>
                <a:cs typeface="Inclusive Sans"/>
                <a:sym typeface="Inclusive Sans"/>
              </a:rPr>
              <a:t>Cambridge</a:t>
            </a:r>
            <a:endParaRPr sz="2800" dirty="0"/>
          </a:p>
        </p:txBody>
      </p:sp>
    </p:spTree>
  </p:cSld>
  <p:clrMapOvr>
    <a:masterClrMapping/>
  </p:clrMapOvr>
  <p:extLst>
    <p:ext uri="{DCECCB84-F9BA-43D5-87BE-67443E8EF086}">
      <p15:sldGuideLst xmlns:p15="http://schemas.microsoft.com/office/powerpoint/2012/main">
        <p15:guide id="1" orient="horz" pos="4026">
          <p15:clr>
            <a:srgbClr val="FBAE40"/>
          </p15:clr>
        </p15:guide>
        <p15:guide id="2" pos="7681">
          <p15:clr>
            <a:srgbClr val="FBAE40"/>
          </p15:clr>
        </p15:guide>
        <p15:guide id="3" orient="horz" pos="4483">
          <p15:clr>
            <a:srgbClr val="E46962"/>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ign off slide">
  <p:cSld name="Sign off slide">
    <p:spTree>
      <p:nvGrpSpPr>
        <p:cNvPr id="1" name="Shape 133"/>
        <p:cNvGrpSpPr/>
        <p:nvPr/>
      </p:nvGrpSpPr>
      <p:grpSpPr>
        <a:xfrm>
          <a:off x="0" y="0"/>
          <a:ext cx="0" cy="0"/>
          <a:chOff x="0" y="0"/>
          <a:chExt cx="0" cy="0"/>
        </a:xfrm>
      </p:grpSpPr>
      <p:pic>
        <p:nvPicPr>
          <p:cNvPr id="135" name="Google Shape;135;p16" title="20 years.png"/>
          <p:cNvPicPr preferRelativeResize="0"/>
          <p:nvPr/>
        </p:nvPicPr>
        <p:blipFill>
          <a:blip r:embed="rId2">
            <a:alphaModFix/>
          </a:blip>
          <a:stretch>
            <a:fillRect/>
          </a:stretch>
        </p:blipFill>
        <p:spPr>
          <a:xfrm>
            <a:off x="11691700" y="11009154"/>
            <a:ext cx="1833800" cy="1687096"/>
          </a:xfrm>
          <a:prstGeom prst="rect">
            <a:avLst/>
          </a:prstGeom>
          <a:noFill/>
          <a:ln>
            <a:noFill/>
          </a:ln>
        </p:spPr>
      </p:pic>
      <p:pic>
        <p:nvPicPr>
          <p:cNvPr id="136" name="Google Shape;136;p16" title="graphic element red.png"/>
          <p:cNvPicPr preferRelativeResize="0"/>
          <p:nvPr/>
        </p:nvPicPr>
        <p:blipFill>
          <a:blip r:embed="rId3">
            <a:alphaModFix/>
          </a:blip>
          <a:stretch>
            <a:fillRect/>
          </a:stretch>
        </p:blipFill>
        <p:spPr>
          <a:xfrm>
            <a:off x="14380616" y="0"/>
            <a:ext cx="9778014" cy="13715999"/>
          </a:xfrm>
          <a:prstGeom prst="rect">
            <a:avLst/>
          </a:prstGeom>
          <a:noFill/>
          <a:ln>
            <a:noFill/>
          </a:ln>
        </p:spPr>
      </p:pic>
      <p:sp>
        <p:nvSpPr>
          <p:cNvPr id="137" name="Google Shape;137;p16"/>
          <p:cNvSpPr txBox="1">
            <a:spLocks noGrp="1"/>
          </p:cNvSpPr>
          <p:nvPr>
            <p:ph type="ctrTitle"/>
          </p:nvPr>
        </p:nvSpPr>
        <p:spPr>
          <a:xfrm>
            <a:off x="1015300" y="3526275"/>
            <a:ext cx="18277800" cy="39138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dk1"/>
              </a:buClr>
              <a:buSzPts val="14001"/>
              <a:buFont typeface="Inclusive Sans"/>
              <a:buNone/>
              <a:defRPr sz="14000" b="1" i="0">
                <a:latin typeface="Inclusive Sans"/>
                <a:ea typeface="Inclusive Sans"/>
                <a:cs typeface="Inclusive Sans"/>
                <a:sym typeface="Inclusive Sans"/>
              </a:defRPr>
            </a:lvl1pPr>
            <a:lvl2pPr lvl="1">
              <a:spcBef>
                <a:spcPts val="0"/>
              </a:spcBef>
              <a:spcAft>
                <a:spcPts val="0"/>
              </a:spcAft>
              <a:buSzPts val="2800"/>
              <a:buNone/>
              <a:defRPr sz="3600"/>
            </a:lvl2pPr>
            <a:lvl3pPr lvl="2">
              <a:spcBef>
                <a:spcPts val="0"/>
              </a:spcBef>
              <a:spcAft>
                <a:spcPts val="0"/>
              </a:spcAft>
              <a:buSzPts val="2800"/>
              <a:buNone/>
              <a:defRPr sz="3600"/>
            </a:lvl3pPr>
            <a:lvl4pPr lvl="3">
              <a:spcBef>
                <a:spcPts val="0"/>
              </a:spcBef>
              <a:spcAft>
                <a:spcPts val="0"/>
              </a:spcAft>
              <a:buSzPts val="2800"/>
              <a:buNone/>
              <a:defRPr sz="3600"/>
            </a:lvl4pPr>
            <a:lvl5pPr lvl="4">
              <a:spcBef>
                <a:spcPts val="0"/>
              </a:spcBef>
              <a:spcAft>
                <a:spcPts val="0"/>
              </a:spcAft>
              <a:buSzPts val="2800"/>
              <a:buNone/>
              <a:defRPr sz="3600"/>
            </a:lvl5pPr>
            <a:lvl6pPr lvl="5">
              <a:spcBef>
                <a:spcPts val="0"/>
              </a:spcBef>
              <a:spcAft>
                <a:spcPts val="0"/>
              </a:spcAft>
              <a:buSzPts val="2800"/>
              <a:buNone/>
              <a:defRPr sz="3600"/>
            </a:lvl6pPr>
            <a:lvl7pPr lvl="6">
              <a:spcBef>
                <a:spcPts val="0"/>
              </a:spcBef>
              <a:spcAft>
                <a:spcPts val="0"/>
              </a:spcAft>
              <a:buSzPts val="2800"/>
              <a:buNone/>
              <a:defRPr sz="3600"/>
            </a:lvl7pPr>
            <a:lvl8pPr lvl="7">
              <a:spcBef>
                <a:spcPts val="0"/>
              </a:spcBef>
              <a:spcAft>
                <a:spcPts val="0"/>
              </a:spcAft>
              <a:buSzPts val="2800"/>
              <a:buNone/>
              <a:defRPr sz="3600"/>
            </a:lvl8pPr>
            <a:lvl9pPr lvl="8">
              <a:spcBef>
                <a:spcPts val="0"/>
              </a:spcBef>
              <a:spcAft>
                <a:spcPts val="0"/>
              </a:spcAft>
              <a:buSzPts val="2800"/>
              <a:buNone/>
              <a:defRPr sz="3600"/>
            </a:lvl9pPr>
          </a:lstStyle>
          <a:p>
            <a:endParaRPr/>
          </a:p>
        </p:txBody>
      </p:sp>
      <p:sp>
        <p:nvSpPr>
          <p:cNvPr id="138" name="Google Shape;138;p16"/>
          <p:cNvSpPr txBox="1">
            <a:spLocks noGrp="1"/>
          </p:cNvSpPr>
          <p:nvPr>
            <p:ph type="subTitle" idx="1"/>
          </p:nvPr>
        </p:nvSpPr>
        <p:spPr>
          <a:xfrm>
            <a:off x="1015300" y="7532916"/>
            <a:ext cx="12142200" cy="3313800"/>
          </a:xfrm>
          <a:prstGeom prst="rect">
            <a:avLst/>
          </a:prstGeom>
          <a:noFill/>
          <a:ln>
            <a:noFill/>
          </a:ln>
        </p:spPr>
        <p:txBody>
          <a:bodyPr spcFirstLastPara="1" wrap="square" lIns="0" tIns="0" rIns="0" bIns="0" anchor="t" anchorCtr="0">
            <a:noAutofit/>
          </a:bodyPr>
          <a:lstStyle>
            <a:lvl1pPr lvl="0" algn="l">
              <a:lnSpc>
                <a:spcPct val="100000"/>
              </a:lnSpc>
              <a:spcBef>
                <a:spcPts val="2000"/>
              </a:spcBef>
              <a:spcAft>
                <a:spcPts val="0"/>
              </a:spcAft>
              <a:buClr>
                <a:schemeClr val="dk1"/>
              </a:buClr>
              <a:buSzPts val="5000"/>
              <a:buNone/>
              <a:defRPr sz="5000">
                <a:solidFill>
                  <a:schemeClr val="dk1"/>
                </a:solidFill>
              </a:defRPr>
            </a:lvl1pPr>
            <a:lvl2pPr lvl="1" algn="ctr">
              <a:lnSpc>
                <a:spcPct val="90000"/>
              </a:lnSpc>
              <a:spcBef>
                <a:spcPts val="1000"/>
              </a:spcBef>
              <a:spcAft>
                <a:spcPts val="0"/>
              </a:spcAft>
              <a:buClr>
                <a:schemeClr val="accent6"/>
              </a:buClr>
              <a:buSzPts val="4000"/>
              <a:buNone/>
              <a:defRPr sz="4000"/>
            </a:lvl2pPr>
            <a:lvl3pPr lvl="2" algn="ctr">
              <a:lnSpc>
                <a:spcPct val="90000"/>
              </a:lnSpc>
              <a:spcBef>
                <a:spcPts val="1000"/>
              </a:spcBef>
              <a:spcAft>
                <a:spcPts val="0"/>
              </a:spcAft>
              <a:buClr>
                <a:schemeClr val="accent6"/>
              </a:buClr>
              <a:buSzPts val="3600"/>
              <a:buNone/>
              <a:defRPr sz="3600"/>
            </a:lvl3pPr>
            <a:lvl4pPr lvl="3" algn="ctr">
              <a:lnSpc>
                <a:spcPct val="90000"/>
              </a:lnSpc>
              <a:spcBef>
                <a:spcPts val="1000"/>
              </a:spcBef>
              <a:spcAft>
                <a:spcPts val="0"/>
              </a:spcAft>
              <a:buClr>
                <a:schemeClr val="accent6"/>
              </a:buClr>
              <a:buSzPts val="3200"/>
              <a:buNone/>
              <a:defRPr sz="3200"/>
            </a:lvl4pPr>
            <a:lvl5pPr lvl="4" algn="ctr">
              <a:lnSpc>
                <a:spcPct val="90000"/>
              </a:lnSpc>
              <a:spcBef>
                <a:spcPts val="1000"/>
              </a:spcBef>
              <a:spcAft>
                <a:spcPts val="0"/>
              </a:spcAft>
              <a:buClr>
                <a:schemeClr val="accent6"/>
              </a:buClr>
              <a:buSzPts val="3200"/>
              <a:buNone/>
              <a:defRPr sz="3200"/>
            </a:lvl5pPr>
            <a:lvl6pPr lvl="5" algn="ctr">
              <a:lnSpc>
                <a:spcPct val="90000"/>
              </a:lnSpc>
              <a:spcBef>
                <a:spcPts val="1000"/>
              </a:spcBef>
              <a:spcAft>
                <a:spcPts val="0"/>
              </a:spcAft>
              <a:buClr>
                <a:schemeClr val="dk1"/>
              </a:buClr>
              <a:buSzPts val="3200"/>
              <a:buNone/>
              <a:defRPr sz="3200"/>
            </a:lvl6pPr>
            <a:lvl7pPr lvl="6" algn="ctr">
              <a:lnSpc>
                <a:spcPct val="90000"/>
              </a:lnSpc>
              <a:spcBef>
                <a:spcPts val="1000"/>
              </a:spcBef>
              <a:spcAft>
                <a:spcPts val="0"/>
              </a:spcAft>
              <a:buClr>
                <a:schemeClr val="dk1"/>
              </a:buClr>
              <a:buSzPts val="3200"/>
              <a:buNone/>
              <a:defRPr sz="3200"/>
            </a:lvl7pPr>
            <a:lvl8pPr lvl="7" algn="ctr">
              <a:lnSpc>
                <a:spcPct val="90000"/>
              </a:lnSpc>
              <a:spcBef>
                <a:spcPts val="1000"/>
              </a:spcBef>
              <a:spcAft>
                <a:spcPts val="0"/>
              </a:spcAft>
              <a:buClr>
                <a:schemeClr val="dk1"/>
              </a:buClr>
              <a:buSzPts val="3200"/>
              <a:buNone/>
              <a:defRPr sz="3200"/>
            </a:lvl8pPr>
            <a:lvl9pPr lvl="8" algn="ctr">
              <a:lnSpc>
                <a:spcPct val="90000"/>
              </a:lnSpc>
              <a:spcBef>
                <a:spcPts val="1000"/>
              </a:spcBef>
              <a:spcAft>
                <a:spcPts val="0"/>
              </a:spcAft>
              <a:buClr>
                <a:schemeClr val="dk1"/>
              </a:buClr>
              <a:buSzPts val="3200"/>
              <a:buNone/>
              <a:defRPr sz="3200"/>
            </a:lvl9pPr>
          </a:lstStyle>
          <a:p>
            <a:endParaRPr/>
          </a:p>
        </p:txBody>
      </p:sp>
      <p:sp>
        <p:nvSpPr>
          <p:cNvPr id="139" name="Google Shape;139;p16"/>
          <p:cNvSpPr txBox="1"/>
          <p:nvPr/>
        </p:nvSpPr>
        <p:spPr>
          <a:xfrm>
            <a:off x="1015300" y="12278100"/>
            <a:ext cx="6202800" cy="615600"/>
          </a:xfrm>
          <a:prstGeom prst="rect">
            <a:avLst/>
          </a:prstGeom>
          <a:noFill/>
          <a:ln>
            <a:noFill/>
          </a:ln>
        </p:spPr>
        <p:txBody>
          <a:bodyPr spcFirstLastPara="1" wrap="square" lIns="0" tIns="0" rIns="0" bIns="91400" anchor="b" anchorCtr="0">
            <a:noAutofit/>
          </a:bodyPr>
          <a:lstStyle/>
          <a:p>
            <a:pPr marL="0" marR="0" lvl="0" indent="0" algn="l" rtl="0">
              <a:lnSpc>
                <a:spcPct val="100000"/>
              </a:lnSpc>
              <a:spcBef>
                <a:spcPts val="0"/>
              </a:spcBef>
              <a:spcAft>
                <a:spcPts val="0"/>
              </a:spcAft>
              <a:buClr>
                <a:schemeClr val="dk1"/>
              </a:buClr>
              <a:buSzPts val="3400"/>
              <a:buFont typeface="Inclusive Sans"/>
              <a:buNone/>
            </a:pPr>
            <a:r>
              <a:rPr lang="en-US" sz="3400">
                <a:solidFill>
                  <a:schemeClr val="dk1"/>
                </a:solidFill>
                <a:latin typeface="Inclusive Sans"/>
                <a:ea typeface="Inclusive Sans"/>
                <a:cs typeface="Inclusive Sans"/>
                <a:sym typeface="Inclusive Sans"/>
              </a:rPr>
              <a:t>nihr.ac.uk</a:t>
            </a:r>
            <a:endParaRPr sz="3400">
              <a:solidFill>
                <a:schemeClr val="dk1"/>
              </a:solidFill>
              <a:latin typeface="Inclusive Sans"/>
              <a:ea typeface="Inclusive Sans"/>
              <a:cs typeface="Inclusive Sans"/>
              <a:sym typeface="Inclusive Sans"/>
            </a:endParaRPr>
          </a:p>
        </p:txBody>
      </p:sp>
      <p:pic>
        <p:nvPicPr>
          <p:cNvPr id="2" name="Picture 1">
            <a:extLst>
              <a:ext uri="{FF2B5EF4-FFF2-40B4-BE49-F238E27FC236}">
                <a16:creationId xmlns:a16="http://schemas.microsoft.com/office/drawing/2014/main" id="{BD723F23-A502-DBDC-5E31-0531EE070B46}"/>
              </a:ext>
            </a:extLst>
          </p:cNvPr>
          <p:cNvPicPr>
            <a:picLocks noChangeAspect="1"/>
          </p:cNvPicPr>
          <p:nvPr userDrawn="1"/>
        </p:nvPicPr>
        <p:blipFill>
          <a:blip r:embed="rId4"/>
          <a:stretch>
            <a:fillRect/>
          </a:stretch>
        </p:blipFill>
        <p:spPr>
          <a:xfrm>
            <a:off x="64293" y="71166"/>
            <a:ext cx="9942265" cy="2864380"/>
          </a:xfrm>
          <a:prstGeom prst="rect">
            <a:avLst/>
          </a:prstGeom>
        </p:spPr>
      </p:pic>
    </p:spTree>
  </p:cSld>
  <p:clrMapOvr>
    <a:masterClrMapping/>
  </p:clrMapOvr>
  <p:extLst>
    <p:ext uri="{DCECCB84-F9BA-43D5-87BE-67443E8EF086}">
      <p15:sldGuideLst xmlns:p15="http://schemas.microsoft.com/office/powerpoint/2012/main">
        <p15:guide id="1" orient="horz" pos="7994">
          <p15:clr>
            <a:srgbClr val="FBAE40"/>
          </p15:clr>
        </p15:guide>
        <p15:guide id="2" pos="768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ign off slide 1">
  <p:cSld name="Sign off slide_1">
    <p:spTree>
      <p:nvGrpSpPr>
        <p:cNvPr id="1" name="Shape 140"/>
        <p:cNvGrpSpPr/>
        <p:nvPr/>
      </p:nvGrpSpPr>
      <p:grpSpPr>
        <a:xfrm>
          <a:off x="0" y="0"/>
          <a:ext cx="0" cy="0"/>
          <a:chOff x="0" y="0"/>
          <a:chExt cx="0" cy="0"/>
        </a:xfrm>
      </p:grpSpPr>
      <p:pic>
        <p:nvPicPr>
          <p:cNvPr id="141" name="Google Shape;141;p17" title="20 years.png"/>
          <p:cNvPicPr preferRelativeResize="0"/>
          <p:nvPr/>
        </p:nvPicPr>
        <p:blipFill>
          <a:blip r:embed="rId2">
            <a:alphaModFix/>
          </a:blip>
          <a:stretch>
            <a:fillRect/>
          </a:stretch>
        </p:blipFill>
        <p:spPr>
          <a:xfrm>
            <a:off x="11691700" y="11009154"/>
            <a:ext cx="1833800" cy="1687096"/>
          </a:xfrm>
          <a:prstGeom prst="rect">
            <a:avLst/>
          </a:prstGeom>
          <a:noFill/>
          <a:ln>
            <a:noFill/>
          </a:ln>
        </p:spPr>
      </p:pic>
      <p:pic>
        <p:nvPicPr>
          <p:cNvPr id="142" name="Google Shape;142;p17" title="graphic element red.png"/>
          <p:cNvPicPr preferRelativeResize="0"/>
          <p:nvPr/>
        </p:nvPicPr>
        <p:blipFill>
          <a:blip r:embed="rId3">
            <a:alphaModFix/>
          </a:blip>
          <a:stretch>
            <a:fillRect/>
          </a:stretch>
        </p:blipFill>
        <p:spPr>
          <a:xfrm>
            <a:off x="14380616" y="0"/>
            <a:ext cx="9778014" cy="13715999"/>
          </a:xfrm>
          <a:prstGeom prst="rect">
            <a:avLst/>
          </a:prstGeom>
          <a:noFill/>
          <a:ln>
            <a:noFill/>
          </a:ln>
        </p:spPr>
      </p:pic>
      <p:sp>
        <p:nvSpPr>
          <p:cNvPr id="143" name="Google Shape;143;p17"/>
          <p:cNvSpPr txBox="1">
            <a:spLocks noGrp="1"/>
          </p:cNvSpPr>
          <p:nvPr>
            <p:ph type="ctrTitle"/>
          </p:nvPr>
        </p:nvSpPr>
        <p:spPr>
          <a:xfrm>
            <a:off x="1015300" y="3526275"/>
            <a:ext cx="18277800" cy="39138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dk1"/>
              </a:buClr>
              <a:buSzPts val="14001"/>
              <a:buFont typeface="Inclusive Sans"/>
              <a:buNone/>
              <a:defRPr sz="14000" b="1" i="0">
                <a:latin typeface="Inclusive Sans"/>
                <a:ea typeface="Inclusive Sans"/>
                <a:cs typeface="Inclusive Sans"/>
                <a:sym typeface="Inclusive Sans"/>
              </a:defRPr>
            </a:lvl1pPr>
            <a:lvl2pPr lvl="1">
              <a:spcBef>
                <a:spcPts val="0"/>
              </a:spcBef>
              <a:spcAft>
                <a:spcPts val="0"/>
              </a:spcAft>
              <a:buSzPts val="2800"/>
              <a:buNone/>
              <a:defRPr sz="3600"/>
            </a:lvl2pPr>
            <a:lvl3pPr lvl="2">
              <a:spcBef>
                <a:spcPts val="0"/>
              </a:spcBef>
              <a:spcAft>
                <a:spcPts val="0"/>
              </a:spcAft>
              <a:buSzPts val="2800"/>
              <a:buNone/>
              <a:defRPr sz="3600"/>
            </a:lvl3pPr>
            <a:lvl4pPr lvl="3">
              <a:spcBef>
                <a:spcPts val="0"/>
              </a:spcBef>
              <a:spcAft>
                <a:spcPts val="0"/>
              </a:spcAft>
              <a:buSzPts val="2800"/>
              <a:buNone/>
              <a:defRPr sz="3600"/>
            </a:lvl4pPr>
            <a:lvl5pPr lvl="4">
              <a:spcBef>
                <a:spcPts val="0"/>
              </a:spcBef>
              <a:spcAft>
                <a:spcPts val="0"/>
              </a:spcAft>
              <a:buSzPts val="2800"/>
              <a:buNone/>
              <a:defRPr sz="3600"/>
            </a:lvl5pPr>
            <a:lvl6pPr lvl="5">
              <a:spcBef>
                <a:spcPts val="0"/>
              </a:spcBef>
              <a:spcAft>
                <a:spcPts val="0"/>
              </a:spcAft>
              <a:buSzPts val="2800"/>
              <a:buNone/>
              <a:defRPr sz="3600"/>
            </a:lvl6pPr>
            <a:lvl7pPr lvl="6">
              <a:spcBef>
                <a:spcPts val="0"/>
              </a:spcBef>
              <a:spcAft>
                <a:spcPts val="0"/>
              </a:spcAft>
              <a:buSzPts val="2800"/>
              <a:buNone/>
              <a:defRPr sz="3600"/>
            </a:lvl7pPr>
            <a:lvl8pPr lvl="7">
              <a:spcBef>
                <a:spcPts val="0"/>
              </a:spcBef>
              <a:spcAft>
                <a:spcPts val="0"/>
              </a:spcAft>
              <a:buSzPts val="2800"/>
              <a:buNone/>
              <a:defRPr sz="3600"/>
            </a:lvl8pPr>
            <a:lvl9pPr lvl="8">
              <a:spcBef>
                <a:spcPts val="0"/>
              </a:spcBef>
              <a:spcAft>
                <a:spcPts val="0"/>
              </a:spcAft>
              <a:buSzPts val="2800"/>
              <a:buNone/>
              <a:defRPr sz="3600"/>
            </a:lvl9pPr>
          </a:lstStyle>
          <a:p>
            <a:endParaRPr/>
          </a:p>
        </p:txBody>
      </p:sp>
      <p:sp>
        <p:nvSpPr>
          <p:cNvPr id="144" name="Google Shape;144;p17"/>
          <p:cNvSpPr txBox="1">
            <a:spLocks noGrp="1"/>
          </p:cNvSpPr>
          <p:nvPr>
            <p:ph type="subTitle" idx="1"/>
          </p:nvPr>
        </p:nvSpPr>
        <p:spPr>
          <a:xfrm>
            <a:off x="1015300" y="7532916"/>
            <a:ext cx="12142200" cy="3313800"/>
          </a:xfrm>
          <a:prstGeom prst="rect">
            <a:avLst/>
          </a:prstGeom>
          <a:noFill/>
          <a:ln>
            <a:noFill/>
          </a:ln>
        </p:spPr>
        <p:txBody>
          <a:bodyPr spcFirstLastPara="1" wrap="square" lIns="0" tIns="0" rIns="0" bIns="0" anchor="t" anchorCtr="0">
            <a:noAutofit/>
          </a:bodyPr>
          <a:lstStyle>
            <a:lvl1pPr lvl="0" algn="l">
              <a:lnSpc>
                <a:spcPct val="100000"/>
              </a:lnSpc>
              <a:spcBef>
                <a:spcPts val="2000"/>
              </a:spcBef>
              <a:spcAft>
                <a:spcPts val="0"/>
              </a:spcAft>
              <a:buClr>
                <a:schemeClr val="dk1"/>
              </a:buClr>
              <a:buSzPts val="5000"/>
              <a:buNone/>
              <a:defRPr sz="5000">
                <a:solidFill>
                  <a:schemeClr val="dk1"/>
                </a:solidFill>
              </a:defRPr>
            </a:lvl1pPr>
            <a:lvl2pPr lvl="1" algn="ctr">
              <a:lnSpc>
                <a:spcPct val="90000"/>
              </a:lnSpc>
              <a:spcBef>
                <a:spcPts val="1000"/>
              </a:spcBef>
              <a:spcAft>
                <a:spcPts val="0"/>
              </a:spcAft>
              <a:buClr>
                <a:schemeClr val="accent6"/>
              </a:buClr>
              <a:buSzPts val="4000"/>
              <a:buNone/>
              <a:defRPr sz="4000"/>
            </a:lvl2pPr>
            <a:lvl3pPr lvl="2" algn="ctr">
              <a:lnSpc>
                <a:spcPct val="90000"/>
              </a:lnSpc>
              <a:spcBef>
                <a:spcPts val="1000"/>
              </a:spcBef>
              <a:spcAft>
                <a:spcPts val="0"/>
              </a:spcAft>
              <a:buClr>
                <a:schemeClr val="accent6"/>
              </a:buClr>
              <a:buSzPts val="3600"/>
              <a:buNone/>
              <a:defRPr sz="3600"/>
            </a:lvl3pPr>
            <a:lvl4pPr lvl="3" algn="ctr">
              <a:lnSpc>
                <a:spcPct val="90000"/>
              </a:lnSpc>
              <a:spcBef>
                <a:spcPts val="1000"/>
              </a:spcBef>
              <a:spcAft>
                <a:spcPts val="0"/>
              </a:spcAft>
              <a:buClr>
                <a:schemeClr val="accent6"/>
              </a:buClr>
              <a:buSzPts val="3200"/>
              <a:buNone/>
              <a:defRPr sz="3200"/>
            </a:lvl4pPr>
            <a:lvl5pPr lvl="4" algn="ctr">
              <a:lnSpc>
                <a:spcPct val="90000"/>
              </a:lnSpc>
              <a:spcBef>
                <a:spcPts val="1000"/>
              </a:spcBef>
              <a:spcAft>
                <a:spcPts val="0"/>
              </a:spcAft>
              <a:buClr>
                <a:schemeClr val="accent6"/>
              </a:buClr>
              <a:buSzPts val="3200"/>
              <a:buNone/>
              <a:defRPr sz="3200"/>
            </a:lvl5pPr>
            <a:lvl6pPr lvl="5" algn="ctr">
              <a:lnSpc>
                <a:spcPct val="90000"/>
              </a:lnSpc>
              <a:spcBef>
                <a:spcPts val="1000"/>
              </a:spcBef>
              <a:spcAft>
                <a:spcPts val="0"/>
              </a:spcAft>
              <a:buClr>
                <a:schemeClr val="dk1"/>
              </a:buClr>
              <a:buSzPts val="3200"/>
              <a:buNone/>
              <a:defRPr sz="3200"/>
            </a:lvl6pPr>
            <a:lvl7pPr lvl="6" algn="ctr">
              <a:lnSpc>
                <a:spcPct val="90000"/>
              </a:lnSpc>
              <a:spcBef>
                <a:spcPts val="1000"/>
              </a:spcBef>
              <a:spcAft>
                <a:spcPts val="0"/>
              </a:spcAft>
              <a:buClr>
                <a:schemeClr val="dk1"/>
              </a:buClr>
              <a:buSzPts val="3200"/>
              <a:buNone/>
              <a:defRPr sz="3200"/>
            </a:lvl7pPr>
            <a:lvl8pPr lvl="7" algn="ctr">
              <a:lnSpc>
                <a:spcPct val="90000"/>
              </a:lnSpc>
              <a:spcBef>
                <a:spcPts val="1000"/>
              </a:spcBef>
              <a:spcAft>
                <a:spcPts val="0"/>
              </a:spcAft>
              <a:buClr>
                <a:schemeClr val="dk1"/>
              </a:buClr>
              <a:buSzPts val="3200"/>
              <a:buNone/>
              <a:defRPr sz="3200"/>
            </a:lvl8pPr>
            <a:lvl9pPr lvl="8" algn="ctr">
              <a:lnSpc>
                <a:spcPct val="90000"/>
              </a:lnSpc>
              <a:spcBef>
                <a:spcPts val="1000"/>
              </a:spcBef>
              <a:spcAft>
                <a:spcPts val="0"/>
              </a:spcAft>
              <a:buClr>
                <a:schemeClr val="dk1"/>
              </a:buClr>
              <a:buSzPts val="3200"/>
              <a:buNone/>
              <a:defRPr sz="3200"/>
            </a:lvl9pPr>
          </a:lstStyle>
          <a:p>
            <a:endParaRPr/>
          </a:p>
        </p:txBody>
      </p:sp>
      <p:sp>
        <p:nvSpPr>
          <p:cNvPr id="145" name="Google Shape;145;p17"/>
          <p:cNvSpPr txBox="1"/>
          <p:nvPr/>
        </p:nvSpPr>
        <p:spPr>
          <a:xfrm>
            <a:off x="1015300" y="12278100"/>
            <a:ext cx="6202800" cy="615600"/>
          </a:xfrm>
          <a:prstGeom prst="rect">
            <a:avLst/>
          </a:prstGeom>
          <a:noFill/>
          <a:ln>
            <a:noFill/>
          </a:ln>
        </p:spPr>
        <p:txBody>
          <a:bodyPr spcFirstLastPara="1" wrap="square" lIns="0" tIns="0" rIns="0" bIns="91400" anchor="b" anchorCtr="0">
            <a:noAutofit/>
          </a:bodyPr>
          <a:lstStyle/>
          <a:p>
            <a:pPr marL="0" marR="0" lvl="0" indent="0" algn="l" rtl="0">
              <a:lnSpc>
                <a:spcPct val="100000"/>
              </a:lnSpc>
              <a:spcBef>
                <a:spcPts val="0"/>
              </a:spcBef>
              <a:spcAft>
                <a:spcPts val="0"/>
              </a:spcAft>
              <a:buClr>
                <a:schemeClr val="dk1"/>
              </a:buClr>
              <a:buSzPts val="3400"/>
              <a:buFont typeface="Inclusive Sans"/>
              <a:buNone/>
            </a:pPr>
            <a:r>
              <a:rPr lang="en-US" sz="3400">
                <a:solidFill>
                  <a:schemeClr val="dk1"/>
                </a:solidFill>
                <a:latin typeface="Inclusive Sans"/>
                <a:ea typeface="Inclusive Sans"/>
                <a:cs typeface="Inclusive Sans"/>
                <a:sym typeface="Inclusive Sans"/>
              </a:rPr>
              <a:t>nihr.ac.uk</a:t>
            </a:r>
            <a:endParaRPr sz="3400">
              <a:solidFill>
                <a:schemeClr val="dk1"/>
              </a:solidFill>
              <a:latin typeface="Inclusive Sans"/>
              <a:ea typeface="Inclusive Sans"/>
              <a:cs typeface="Inclusive Sans"/>
              <a:sym typeface="Inclusive Sans"/>
            </a:endParaRPr>
          </a:p>
        </p:txBody>
      </p:sp>
      <p:pic>
        <p:nvPicPr>
          <p:cNvPr id="2" name="Picture 1">
            <a:extLst>
              <a:ext uri="{FF2B5EF4-FFF2-40B4-BE49-F238E27FC236}">
                <a16:creationId xmlns:a16="http://schemas.microsoft.com/office/drawing/2014/main" id="{957BBF3F-5072-5FBE-A9EF-62F55E02177C}"/>
              </a:ext>
            </a:extLst>
          </p:cNvPr>
          <p:cNvPicPr>
            <a:picLocks noChangeAspect="1"/>
          </p:cNvPicPr>
          <p:nvPr userDrawn="1"/>
        </p:nvPicPr>
        <p:blipFill>
          <a:blip r:embed="rId4"/>
          <a:stretch>
            <a:fillRect/>
          </a:stretch>
        </p:blipFill>
        <p:spPr>
          <a:xfrm>
            <a:off x="64293" y="71166"/>
            <a:ext cx="9942265" cy="2864380"/>
          </a:xfrm>
          <a:prstGeom prst="rect">
            <a:avLst/>
          </a:prstGeom>
        </p:spPr>
      </p:pic>
    </p:spTree>
  </p:cSld>
  <p:clrMapOvr>
    <a:masterClrMapping/>
  </p:clrMapOvr>
  <p:extLst>
    <p:ext uri="{DCECCB84-F9BA-43D5-87BE-67443E8EF086}">
      <p15:sldGuideLst xmlns:p15="http://schemas.microsoft.com/office/powerpoint/2012/main">
        <p15:guide id="1" orient="horz" pos="7994">
          <p15:clr>
            <a:srgbClr val="FBAE40"/>
          </p15:clr>
        </p15:guide>
        <p15:guide id="2" pos="76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slide 1 1" userDrawn="1">
  <p:cSld name="Cover slide 1_1_2">
    <p:spTree>
      <p:nvGrpSpPr>
        <p:cNvPr id="1" name="Shape 23"/>
        <p:cNvGrpSpPr/>
        <p:nvPr/>
      </p:nvGrpSpPr>
      <p:grpSpPr>
        <a:xfrm>
          <a:off x="0" y="0"/>
          <a:ext cx="0" cy="0"/>
          <a:chOff x="0" y="0"/>
          <a:chExt cx="0" cy="0"/>
        </a:xfrm>
      </p:grpSpPr>
      <p:sp>
        <p:nvSpPr>
          <p:cNvPr id="24" name="Google Shape;24;p3"/>
          <p:cNvSpPr txBox="1">
            <a:spLocks noGrp="1"/>
          </p:cNvSpPr>
          <p:nvPr>
            <p:ph type="ctrTitle"/>
          </p:nvPr>
        </p:nvSpPr>
        <p:spPr>
          <a:xfrm>
            <a:off x="1015300" y="5067260"/>
            <a:ext cx="12142200" cy="24774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9001"/>
              <a:buFont typeface="Inclusive Sans"/>
              <a:buNone/>
              <a:defRPr sz="9000" b="1" i="0">
                <a:latin typeface="Inclusive Sans"/>
                <a:ea typeface="Inclusive Sans"/>
                <a:cs typeface="Inclusive Sans"/>
                <a:sym typeface="Inclusive Sans"/>
              </a:defRPr>
            </a:lvl1pPr>
            <a:lvl2pPr lvl="1">
              <a:spcBef>
                <a:spcPts val="0"/>
              </a:spcBef>
              <a:spcAft>
                <a:spcPts val="0"/>
              </a:spcAft>
              <a:buSzPts val="2800"/>
              <a:buNone/>
              <a:defRPr sz="3600"/>
            </a:lvl2pPr>
            <a:lvl3pPr lvl="2">
              <a:spcBef>
                <a:spcPts val="0"/>
              </a:spcBef>
              <a:spcAft>
                <a:spcPts val="0"/>
              </a:spcAft>
              <a:buSzPts val="2800"/>
              <a:buNone/>
              <a:defRPr sz="3600"/>
            </a:lvl3pPr>
            <a:lvl4pPr lvl="3">
              <a:spcBef>
                <a:spcPts val="0"/>
              </a:spcBef>
              <a:spcAft>
                <a:spcPts val="0"/>
              </a:spcAft>
              <a:buSzPts val="2800"/>
              <a:buNone/>
              <a:defRPr sz="3600"/>
            </a:lvl4pPr>
            <a:lvl5pPr lvl="4">
              <a:spcBef>
                <a:spcPts val="0"/>
              </a:spcBef>
              <a:spcAft>
                <a:spcPts val="0"/>
              </a:spcAft>
              <a:buSzPts val="2800"/>
              <a:buNone/>
              <a:defRPr sz="3600"/>
            </a:lvl5pPr>
            <a:lvl6pPr lvl="5">
              <a:spcBef>
                <a:spcPts val="0"/>
              </a:spcBef>
              <a:spcAft>
                <a:spcPts val="0"/>
              </a:spcAft>
              <a:buSzPts val="2800"/>
              <a:buNone/>
              <a:defRPr sz="3600"/>
            </a:lvl6pPr>
            <a:lvl7pPr lvl="6">
              <a:spcBef>
                <a:spcPts val="0"/>
              </a:spcBef>
              <a:spcAft>
                <a:spcPts val="0"/>
              </a:spcAft>
              <a:buSzPts val="2800"/>
              <a:buNone/>
              <a:defRPr sz="3600"/>
            </a:lvl7pPr>
            <a:lvl8pPr lvl="7">
              <a:spcBef>
                <a:spcPts val="0"/>
              </a:spcBef>
              <a:spcAft>
                <a:spcPts val="0"/>
              </a:spcAft>
              <a:buSzPts val="2800"/>
              <a:buNone/>
              <a:defRPr sz="3600"/>
            </a:lvl8pPr>
            <a:lvl9pPr lvl="8">
              <a:spcBef>
                <a:spcPts val="0"/>
              </a:spcBef>
              <a:spcAft>
                <a:spcPts val="0"/>
              </a:spcAft>
              <a:buSzPts val="2800"/>
              <a:buNone/>
              <a:defRPr sz="3600"/>
            </a:lvl9pPr>
          </a:lstStyle>
          <a:p>
            <a:endParaRPr/>
          </a:p>
        </p:txBody>
      </p:sp>
      <p:sp>
        <p:nvSpPr>
          <p:cNvPr id="25" name="Google Shape;25;p3"/>
          <p:cNvSpPr txBox="1">
            <a:spLocks noGrp="1"/>
          </p:cNvSpPr>
          <p:nvPr>
            <p:ph type="subTitle" idx="1"/>
          </p:nvPr>
        </p:nvSpPr>
        <p:spPr>
          <a:xfrm>
            <a:off x="1015300" y="8038212"/>
            <a:ext cx="12142200" cy="2477400"/>
          </a:xfrm>
          <a:prstGeom prst="rect">
            <a:avLst/>
          </a:prstGeom>
          <a:noFill/>
          <a:ln>
            <a:noFill/>
          </a:ln>
        </p:spPr>
        <p:txBody>
          <a:bodyPr spcFirstLastPara="1" wrap="square" lIns="0" tIns="0" rIns="0" bIns="0" anchor="t" anchorCtr="0">
            <a:noAutofit/>
          </a:bodyPr>
          <a:lstStyle>
            <a:lvl1pPr lvl="0" algn="l">
              <a:lnSpc>
                <a:spcPct val="100000"/>
              </a:lnSpc>
              <a:spcBef>
                <a:spcPts val="2000"/>
              </a:spcBef>
              <a:spcAft>
                <a:spcPts val="0"/>
              </a:spcAft>
              <a:buClr>
                <a:schemeClr val="dk1"/>
              </a:buClr>
              <a:buSzPts val="4800"/>
              <a:buNone/>
              <a:defRPr sz="4800">
                <a:solidFill>
                  <a:schemeClr val="dk1"/>
                </a:solidFill>
              </a:defRPr>
            </a:lvl1pPr>
            <a:lvl2pPr lvl="1" algn="ctr">
              <a:lnSpc>
                <a:spcPct val="90000"/>
              </a:lnSpc>
              <a:spcBef>
                <a:spcPts val="1000"/>
              </a:spcBef>
              <a:spcAft>
                <a:spcPts val="0"/>
              </a:spcAft>
              <a:buClr>
                <a:schemeClr val="accent6"/>
              </a:buClr>
              <a:buSzPts val="4000"/>
              <a:buNone/>
              <a:defRPr sz="4000"/>
            </a:lvl2pPr>
            <a:lvl3pPr lvl="2" algn="ctr">
              <a:lnSpc>
                <a:spcPct val="90000"/>
              </a:lnSpc>
              <a:spcBef>
                <a:spcPts val="1000"/>
              </a:spcBef>
              <a:spcAft>
                <a:spcPts val="0"/>
              </a:spcAft>
              <a:buClr>
                <a:schemeClr val="accent6"/>
              </a:buClr>
              <a:buSzPts val="3600"/>
              <a:buNone/>
              <a:defRPr sz="3600"/>
            </a:lvl3pPr>
            <a:lvl4pPr lvl="3" algn="ctr">
              <a:lnSpc>
                <a:spcPct val="90000"/>
              </a:lnSpc>
              <a:spcBef>
                <a:spcPts val="1000"/>
              </a:spcBef>
              <a:spcAft>
                <a:spcPts val="0"/>
              </a:spcAft>
              <a:buClr>
                <a:schemeClr val="accent6"/>
              </a:buClr>
              <a:buSzPts val="3200"/>
              <a:buNone/>
              <a:defRPr sz="3200"/>
            </a:lvl4pPr>
            <a:lvl5pPr lvl="4" algn="ctr">
              <a:lnSpc>
                <a:spcPct val="90000"/>
              </a:lnSpc>
              <a:spcBef>
                <a:spcPts val="1000"/>
              </a:spcBef>
              <a:spcAft>
                <a:spcPts val="0"/>
              </a:spcAft>
              <a:buClr>
                <a:schemeClr val="accent6"/>
              </a:buClr>
              <a:buSzPts val="3200"/>
              <a:buNone/>
              <a:defRPr sz="3200"/>
            </a:lvl5pPr>
            <a:lvl6pPr lvl="5" algn="ctr">
              <a:lnSpc>
                <a:spcPct val="90000"/>
              </a:lnSpc>
              <a:spcBef>
                <a:spcPts val="1000"/>
              </a:spcBef>
              <a:spcAft>
                <a:spcPts val="0"/>
              </a:spcAft>
              <a:buClr>
                <a:schemeClr val="dk1"/>
              </a:buClr>
              <a:buSzPts val="3200"/>
              <a:buNone/>
              <a:defRPr sz="3200"/>
            </a:lvl6pPr>
            <a:lvl7pPr lvl="6" algn="ctr">
              <a:lnSpc>
                <a:spcPct val="90000"/>
              </a:lnSpc>
              <a:spcBef>
                <a:spcPts val="1000"/>
              </a:spcBef>
              <a:spcAft>
                <a:spcPts val="0"/>
              </a:spcAft>
              <a:buClr>
                <a:schemeClr val="dk1"/>
              </a:buClr>
              <a:buSzPts val="3200"/>
              <a:buNone/>
              <a:defRPr sz="3200"/>
            </a:lvl7pPr>
            <a:lvl8pPr lvl="7" algn="ctr">
              <a:lnSpc>
                <a:spcPct val="90000"/>
              </a:lnSpc>
              <a:spcBef>
                <a:spcPts val="1000"/>
              </a:spcBef>
              <a:spcAft>
                <a:spcPts val="0"/>
              </a:spcAft>
              <a:buClr>
                <a:schemeClr val="dk1"/>
              </a:buClr>
              <a:buSzPts val="3200"/>
              <a:buNone/>
              <a:defRPr sz="3200"/>
            </a:lvl8pPr>
            <a:lvl9pPr lvl="8" algn="ctr">
              <a:lnSpc>
                <a:spcPct val="90000"/>
              </a:lnSpc>
              <a:spcBef>
                <a:spcPts val="1000"/>
              </a:spcBef>
              <a:spcAft>
                <a:spcPts val="0"/>
              </a:spcAft>
              <a:buClr>
                <a:schemeClr val="dk1"/>
              </a:buClr>
              <a:buSzPts val="3200"/>
              <a:buNone/>
              <a:defRPr sz="3200"/>
            </a:lvl9pPr>
          </a:lstStyle>
          <a:p>
            <a:endParaRPr/>
          </a:p>
        </p:txBody>
      </p:sp>
      <p:pic>
        <p:nvPicPr>
          <p:cNvPr id="26" name="Google Shape;26;p3" title="20 years.png"/>
          <p:cNvPicPr preferRelativeResize="0"/>
          <p:nvPr/>
        </p:nvPicPr>
        <p:blipFill>
          <a:blip r:embed="rId2">
            <a:alphaModFix/>
          </a:blip>
          <a:stretch>
            <a:fillRect/>
          </a:stretch>
        </p:blipFill>
        <p:spPr>
          <a:xfrm>
            <a:off x="11691700" y="11009154"/>
            <a:ext cx="1833800" cy="1687096"/>
          </a:xfrm>
          <a:prstGeom prst="rect">
            <a:avLst/>
          </a:prstGeom>
          <a:noFill/>
          <a:ln>
            <a:noFill/>
          </a:ln>
        </p:spPr>
      </p:pic>
      <p:pic>
        <p:nvPicPr>
          <p:cNvPr id="27" name="Google Shape;27;p3" title="graphic element red.png"/>
          <p:cNvPicPr preferRelativeResize="0"/>
          <p:nvPr/>
        </p:nvPicPr>
        <p:blipFill>
          <a:blip r:embed="rId3">
            <a:alphaModFix/>
          </a:blip>
          <a:stretch>
            <a:fillRect/>
          </a:stretch>
        </p:blipFill>
        <p:spPr>
          <a:xfrm>
            <a:off x="14380616" y="0"/>
            <a:ext cx="9778014" cy="13715999"/>
          </a:xfrm>
          <a:prstGeom prst="rect">
            <a:avLst/>
          </a:prstGeom>
          <a:noFill/>
          <a:ln>
            <a:noFill/>
          </a:ln>
        </p:spPr>
      </p:pic>
      <p:sp>
        <p:nvSpPr>
          <p:cNvPr id="28" name="Google Shape;28;p3"/>
          <p:cNvSpPr txBox="1">
            <a:spLocks noGrp="1"/>
          </p:cNvSpPr>
          <p:nvPr>
            <p:ph type="subTitle" idx="2"/>
          </p:nvPr>
        </p:nvSpPr>
        <p:spPr>
          <a:xfrm>
            <a:off x="1015365" y="12237720"/>
            <a:ext cx="11078100" cy="432300"/>
          </a:xfrm>
          <a:prstGeom prst="rect">
            <a:avLst/>
          </a:prstGeom>
        </p:spPr>
        <p:txBody>
          <a:bodyPr spcFirstLastPara="1" wrap="square" lIns="0" tIns="0" rIns="0" bIns="0" anchor="t" anchorCtr="0">
            <a:noAutofit/>
          </a:bodyPr>
          <a:lstStyle>
            <a:lvl1pPr lvl="0">
              <a:lnSpc>
                <a:spcPct val="100000"/>
              </a:lnSpc>
              <a:spcBef>
                <a:spcPts val="2000"/>
              </a:spcBef>
              <a:spcAft>
                <a:spcPts val="0"/>
              </a:spcAft>
              <a:buClr>
                <a:schemeClr val="dk1"/>
              </a:buClr>
              <a:buSzPts val="3600"/>
              <a:buFont typeface="Inclusive Sans"/>
              <a:buNone/>
              <a:defRPr sz="3600">
                <a:solidFill>
                  <a:schemeClr val="dk1"/>
                </a:solidFill>
              </a:defRPr>
            </a:lvl1pPr>
            <a:lvl2pPr lvl="1">
              <a:spcBef>
                <a:spcPts val="1000"/>
              </a:spcBef>
              <a:spcAft>
                <a:spcPts val="0"/>
              </a:spcAft>
              <a:buSzPts val="3600"/>
              <a:buFont typeface="Inclusive Sans"/>
              <a:buNone/>
              <a:defRPr sz="3600"/>
            </a:lvl2pPr>
            <a:lvl3pPr lvl="2">
              <a:spcBef>
                <a:spcPts val="1000"/>
              </a:spcBef>
              <a:spcAft>
                <a:spcPts val="0"/>
              </a:spcAft>
              <a:buSzPts val="3600"/>
              <a:buFont typeface="Inclusive Sans"/>
              <a:buNone/>
              <a:defRPr sz="3600"/>
            </a:lvl3pPr>
            <a:lvl4pPr lvl="3">
              <a:spcBef>
                <a:spcPts val="1000"/>
              </a:spcBef>
              <a:spcAft>
                <a:spcPts val="0"/>
              </a:spcAft>
              <a:buSzPts val="3600"/>
              <a:buFont typeface="Inclusive Sans"/>
              <a:buNone/>
              <a:defRPr sz="3600"/>
            </a:lvl4pPr>
            <a:lvl5pPr lvl="4">
              <a:spcBef>
                <a:spcPts val="1000"/>
              </a:spcBef>
              <a:spcAft>
                <a:spcPts val="0"/>
              </a:spcAft>
              <a:buSzPts val="3600"/>
              <a:buFont typeface="Inclusive Sans"/>
              <a:buNone/>
              <a:defRPr sz="3600"/>
            </a:lvl5pPr>
            <a:lvl6pPr lvl="5">
              <a:spcBef>
                <a:spcPts val="1000"/>
              </a:spcBef>
              <a:spcAft>
                <a:spcPts val="0"/>
              </a:spcAft>
              <a:buSzPts val="3600"/>
              <a:buFont typeface="Inclusive Sans"/>
              <a:buNone/>
              <a:defRPr sz="3600">
                <a:latin typeface="Inclusive Sans"/>
                <a:ea typeface="Inclusive Sans"/>
                <a:cs typeface="Inclusive Sans"/>
                <a:sym typeface="Inclusive Sans"/>
              </a:defRPr>
            </a:lvl6pPr>
            <a:lvl7pPr lvl="6">
              <a:spcBef>
                <a:spcPts val="1000"/>
              </a:spcBef>
              <a:spcAft>
                <a:spcPts val="0"/>
              </a:spcAft>
              <a:buSzPts val="3600"/>
              <a:buFont typeface="Inclusive Sans"/>
              <a:buNone/>
              <a:defRPr sz="3600">
                <a:latin typeface="Inclusive Sans"/>
                <a:ea typeface="Inclusive Sans"/>
                <a:cs typeface="Inclusive Sans"/>
                <a:sym typeface="Inclusive Sans"/>
              </a:defRPr>
            </a:lvl7pPr>
            <a:lvl8pPr lvl="7">
              <a:spcBef>
                <a:spcPts val="1000"/>
              </a:spcBef>
              <a:spcAft>
                <a:spcPts val="0"/>
              </a:spcAft>
              <a:buSzPts val="3600"/>
              <a:buFont typeface="Inclusive Sans"/>
              <a:buNone/>
              <a:defRPr sz="3600">
                <a:latin typeface="Inclusive Sans"/>
                <a:ea typeface="Inclusive Sans"/>
                <a:cs typeface="Inclusive Sans"/>
                <a:sym typeface="Inclusive Sans"/>
              </a:defRPr>
            </a:lvl8pPr>
            <a:lvl9pPr lvl="8">
              <a:spcBef>
                <a:spcPts val="1000"/>
              </a:spcBef>
              <a:spcAft>
                <a:spcPts val="0"/>
              </a:spcAft>
              <a:buSzPts val="3600"/>
              <a:buFont typeface="Inclusive Sans"/>
              <a:buNone/>
              <a:defRPr sz="3600">
                <a:latin typeface="Inclusive Sans"/>
                <a:ea typeface="Inclusive Sans"/>
                <a:cs typeface="Inclusive Sans"/>
                <a:sym typeface="Inclusive Sans"/>
              </a:defRPr>
            </a:lvl9pPr>
          </a:lstStyle>
          <a:p>
            <a:endParaRPr/>
          </a:p>
        </p:txBody>
      </p:sp>
      <p:sp>
        <p:nvSpPr>
          <p:cNvPr id="29" name="Google Shape;29;p3"/>
          <p:cNvSpPr txBox="1">
            <a:spLocks noGrp="1"/>
          </p:cNvSpPr>
          <p:nvPr>
            <p:ph type="subTitle" idx="3"/>
          </p:nvPr>
        </p:nvSpPr>
        <p:spPr>
          <a:xfrm>
            <a:off x="1015365" y="11674088"/>
            <a:ext cx="13645500" cy="432300"/>
          </a:xfrm>
          <a:prstGeom prst="rect">
            <a:avLst/>
          </a:prstGeom>
        </p:spPr>
        <p:txBody>
          <a:bodyPr spcFirstLastPara="1" wrap="square" lIns="0" tIns="0" rIns="0" bIns="0" anchor="t" anchorCtr="0">
            <a:noAutofit/>
          </a:bodyPr>
          <a:lstStyle>
            <a:lvl1pPr lvl="0">
              <a:lnSpc>
                <a:spcPct val="100000"/>
              </a:lnSpc>
              <a:spcBef>
                <a:spcPts val="2000"/>
              </a:spcBef>
              <a:spcAft>
                <a:spcPts val="0"/>
              </a:spcAft>
              <a:buClr>
                <a:schemeClr val="dk1"/>
              </a:buClr>
              <a:buSzPts val="3600"/>
              <a:buNone/>
              <a:defRPr sz="3600">
                <a:solidFill>
                  <a:schemeClr val="dk1"/>
                </a:solidFill>
              </a:defRPr>
            </a:lvl1pPr>
            <a:lvl2pPr lvl="1">
              <a:spcBef>
                <a:spcPts val="1000"/>
              </a:spcBef>
              <a:spcAft>
                <a:spcPts val="0"/>
              </a:spcAft>
              <a:buSzPts val="4800"/>
              <a:buNone/>
              <a:defRPr/>
            </a:lvl2pPr>
            <a:lvl3pPr lvl="2">
              <a:spcBef>
                <a:spcPts val="1000"/>
              </a:spcBef>
              <a:spcAft>
                <a:spcPts val="0"/>
              </a:spcAft>
              <a:buSzPts val="4000"/>
              <a:buNone/>
              <a:defRPr/>
            </a:lvl3pPr>
            <a:lvl4pPr lvl="3">
              <a:spcBef>
                <a:spcPts val="1000"/>
              </a:spcBef>
              <a:spcAft>
                <a:spcPts val="0"/>
              </a:spcAft>
              <a:buSzPts val="3600"/>
              <a:buNone/>
              <a:defRPr/>
            </a:lvl4pPr>
            <a:lvl5pPr lvl="4">
              <a:spcBef>
                <a:spcPts val="1000"/>
              </a:spcBef>
              <a:spcAft>
                <a:spcPts val="0"/>
              </a:spcAft>
              <a:buSzPts val="3600"/>
              <a:buNone/>
              <a:defRPr/>
            </a:lvl5pPr>
            <a:lvl6pPr lvl="5">
              <a:spcBef>
                <a:spcPts val="1000"/>
              </a:spcBef>
              <a:spcAft>
                <a:spcPts val="0"/>
              </a:spcAft>
              <a:buSzPts val="3600"/>
              <a:buNone/>
              <a:defRPr/>
            </a:lvl6pPr>
            <a:lvl7pPr lvl="6">
              <a:spcBef>
                <a:spcPts val="1000"/>
              </a:spcBef>
              <a:spcAft>
                <a:spcPts val="0"/>
              </a:spcAft>
              <a:buSzPts val="3600"/>
              <a:buNone/>
              <a:defRPr/>
            </a:lvl7pPr>
            <a:lvl8pPr lvl="7">
              <a:spcBef>
                <a:spcPts val="1000"/>
              </a:spcBef>
              <a:spcAft>
                <a:spcPts val="0"/>
              </a:spcAft>
              <a:buSzPts val="3600"/>
              <a:buNone/>
              <a:defRPr/>
            </a:lvl8pPr>
            <a:lvl9pPr lvl="8">
              <a:spcBef>
                <a:spcPts val="1000"/>
              </a:spcBef>
              <a:spcAft>
                <a:spcPts val="0"/>
              </a:spcAft>
              <a:buSzPts val="3600"/>
              <a:buNone/>
              <a:defRPr/>
            </a:lvl9pPr>
          </a:lstStyle>
          <a:p>
            <a:endParaRPr/>
          </a:p>
        </p:txBody>
      </p:sp>
      <p:pic>
        <p:nvPicPr>
          <p:cNvPr id="2" name="Picture 1">
            <a:extLst>
              <a:ext uri="{FF2B5EF4-FFF2-40B4-BE49-F238E27FC236}">
                <a16:creationId xmlns:a16="http://schemas.microsoft.com/office/drawing/2014/main" id="{F8C2E8D4-6D0E-D36C-B477-1EC0A0FF33B2}"/>
              </a:ext>
            </a:extLst>
          </p:cNvPr>
          <p:cNvPicPr>
            <a:picLocks noChangeAspect="1"/>
          </p:cNvPicPr>
          <p:nvPr userDrawn="1"/>
        </p:nvPicPr>
        <p:blipFill>
          <a:blip r:embed="rId4"/>
          <a:stretch>
            <a:fillRect/>
          </a:stretch>
        </p:blipFill>
        <p:spPr>
          <a:xfrm>
            <a:off x="64293" y="71166"/>
            <a:ext cx="9942265" cy="2864380"/>
          </a:xfrm>
          <a:prstGeom prst="rect">
            <a:avLst/>
          </a:prstGeom>
        </p:spPr>
      </p:pic>
      <p:sp>
        <p:nvSpPr>
          <p:cNvPr id="3" name="Google Shape;22;p2">
            <a:extLst>
              <a:ext uri="{FF2B5EF4-FFF2-40B4-BE49-F238E27FC236}">
                <a16:creationId xmlns:a16="http://schemas.microsoft.com/office/drawing/2014/main" id="{308A5DBE-ADD3-14B4-41B9-B0626EF1C63E}"/>
              </a:ext>
            </a:extLst>
          </p:cNvPr>
          <p:cNvSpPr txBox="1">
            <a:spLocks/>
          </p:cNvSpPr>
          <p:nvPr userDrawn="1"/>
        </p:nvSpPr>
        <p:spPr>
          <a:xfrm>
            <a:off x="1015300" y="4011302"/>
            <a:ext cx="9198376" cy="844800"/>
          </a:xfrm>
          <a:prstGeom prst="rect">
            <a:avLst/>
          </a:prstGeom>
          <a:noFill/>
          <a:ln w="28575" cap="flat" cmpd="sng">
            <a:solidFill>
              <a:schemeClr val="dk1"/>
            </a:solidFill>
            <a:prstDash val="solid"/>
            <a:round/>
            <a:headEnd type="none" w="sm" len="sm"/>
            <a:tailEnd type="none" w="sm" len="sm"/>
          </a:ln>
        </p:spPr>
        <p:txBody>
          <a:bodyPr spcFirstLastPara="1" wrap="square" lIns="222875" tIns="143825" rIns="222875" bIns="143825" anchor="ctr" anchorCtr="0">
            <a:noAutofit/>
          </a:bodyPr>
          <a:lstStyle>
            <a:defPPr marR="0" lvl="0" algn="l" rtl="0">
              <a:lnSpc>
                <a:spcPct val="100000"/>
              </a:lnSpc>
              <a:spcBef>
                <a:spcPts val="0"/>
              </a:spcBef>
              <a:spcAft>
                <a:spcPts val="0"/>
              </a:spcAft>
            </a:defPPr>
            <a:lvl1pPr marL="457200" marR="0" lvl="0" indent="-584223" algn="l" rtl="0">
              <a:lnSpc>
                <a:spcPct val="90000"/>
              </a:lnSpc>
              <a:spcBef>
                <a:spcPts val="2000"/>
              </a:spcBef>
              <a:spcAft>
                <a:spcPts val="0"/>
              </a:spcAft>
              <a:buClr>
                <a:schemeClr val="dk1"/>
              </a:buClr>
              <a:buSzPts val="3600"/>
              <a:buFont typeface="Inclusive Sans"/>
              <a:buNone/>
              <a:defRPr sz="3600" b="1" i="0" u="none" strike="noStrike" cap="none">
                <a:solidFill>
                  <a:schemeClr val="dk1"/>
                </a:solidFill>
                <a:latin typeface="Inclusive Sans"/>
                <a:ea typeface="Inclusive Sans"/>
                <a:cs typeface="Inclusive Sans"/>
                <a:sym typeface="Inclusive Sans"/>
              </a:defRPr>
            </a:lvl1pPr>
            <a:lvl2pPr marL="914400" marR="0" lvl="1" indent="-533419" algn="l" rtl="0">
              <a:lnSpc>
                <a:spcPct val="90000"/>
              </a:lnSpc>
              <a:spcBef>
                <a:spcPts val="1000"/>
              </a:spcBef>
              <a:spcAft>
                <a:spcPts val="0"/>
              </a:spcAft>
              <a:buClr>
                <a:schemeClr val="accent6"/>
              </a:buClr>
              <a:buSzPts val="3600"/>
              <a:buFont typeface="Inclusive Sans"/>
              <a:buNone/>
              <a:defRPr sz="3600" b="1" i="0" u="none" strike="noStrike" cap="none">
                <a:solidFill>
                  <a:schemeClr val="accent6"/>
                </a:solidFill>
                <a:latin typeface="Inclusive Sans"/>
                <a:ea typeface="Inclusive Sans"/>
                <a:cs typeface="Inclusive Sans"/>
                <a:sym typeface="Inclusive Sans"/>
              </a:defRPr>
            </a:lvl2pPr>
            <a:lvl3pPr marL="1371600" marR="0" lvl="2" indent="-482616" algn="l" rtl="0">
              <a:lnSpc>
                <a:spcPct val="90000"/>
              </a:lnSpc>
              <a:spcBef>
                <a:spcPts val="1000"/>
              </a:spcBef>
              <a:spcAft>
                <a:spcPts val="0"/>
              </a:spcAft>
              <a:buClr>
                <a:schemeClr val="accent6"/>
              </a:buClr>
              <a:buSzPts val="3600"/>
              <a:buFont typeface="Inclusive Sans"/>
              <a:buNone/>
              <a:defRPr sz="3600" b="1" i="0" u="none" strike="noStrike" cap="none">
                <a:solidFill>
                  <a:schemeClr val="accent6"/>
                </a:solidFill>
                <a:latin typeface="Inclusive Sans"/>
                <a:ea typeface="Inclusive Sans"/>
                <a:cs typeface="Inclusive Sans"/>
                <a:sym typeface="Inclusive Sans"/>
              </a:defRPr>
            </a:lvl3pPr>
            <a:lvl4pPr marL="1828800" marR="0" lvl="3" indent="-457215" algn="l" rtl="0">
              <a:lnSpc>
                <a:spcPct val="90000"/>
              </a:lnSpc>
              <a:spcBef>
                <a:spcPts val="1000"/>
              </a:spcBef>
              <a:spcAft>
                <a:spcPts val="0"/>
              </a:spcAft>
              <a:buClr>
                <a:schemeClr val="accent6"/>
              </a:buClr>
              <a:buSzPts val="3600"/>
              <a:buFont typeface="Inclusive Sans"/>
              <a:buNone/>
              <a:defRPr sz="3600" b="1" i="0" u="none" strike="noStrike" cap="none">
                <a:solidFill>
                  <a:schemeClr val="accent6"/>
                </a:solidFill>
                <a:latin typeface="Inclusive Sans"/>
                <a:ea typeface="Inclusive Sans"/>
                <a:cs typeface="Inclusive Sans"/>
                <a:sym typeface="Inclusive Sans"/>
              </a:defRPr>
            </a:lvl4pPr>
            <a:lvl5pPr marL="2286000" marR="0" lvl="4" indent="-457215" algn="l" rtl="0">
              <a:lnSpc>
                <a:spcPct val="90000"/>
              </a:lnSpc>
              <a:spcBef>
                <a:spcPts val="1000"/>
              </a:spcBef>
              <a:spcAft>
                <a:spcPts val="0"/>
              </a:spcAft>
              <a:buClr>
                <a:schemeClr val="accent6"/>
              </a:buClr>
              <a:buSzPts val="3600"/>
              <a:buFont typeface="Inclusive Sans"/>
              <a:buNone/>
              <a:defRPr sz="3600" b="1" i="0" u="none" strike="noStrike" cap="none">
                <a:solidFill>
                  <a:schemeClr val="accent6"/>
                </a:solidFill>
                <a:latin typeface="Inclusive Sans"/>
                <a:ea typeface="Inclusive Sans"/>
                <a:cs typeface="Inclusive Sans"/>
                <a:sym typeface="Inclusive Sans"/>
              </a:defRPr>
            </a:lvl5pPr>
            <a:lvl6pPr marL="2743200" marR="0" lvl="5" indent="-457215" algn="l" rtl="0">
              <a:lnSpc>
                <a:spcPct val="90000"/>
              </a:lnSpc>
              <a:spcBef>
                <a:spcPts val="1000"/>
              </a:spcBef>
              <a:spcAft>
                <a:spcPts val="0"/>
              </a:spcAft>
              <a:buClr>
                <a:schemeClr val="dk1"/>
              </a:buClr>
              <a:buSzPts val="3600"/>
              <a:buFont typeface="Inclusive Sans"/>
              <a:buNone/>
              <a:defRPr sz="3600" b="1" i="0" u="none" strike="noStrike" cap="none">
                <a:solidFill>
                  <a:schemeClr val="dk1"/>
                </a:solidFill>
                <a:latin typeface="Inclusive Sans"/>
                <a:ea typeface="Inclusive Sans"/>
                <a:cs typeface="Inclusive Sans"/>
                <a:sym typeface="Inclusive Sans"/>
              </a:defRPr>
            </a:lvl6pPr>
            <a:lvl7pPr marL="3200400" marR="0" lvl="6" indent="-457215" algn="l" rtl="0">
              <a:lnSpc>
                <a:spcPct val="90000"/>
              </a:lnSpc>
              <a:spcBef>
                <a:spcPts val="1000"/>
              </a:spcBef>
              <a:spcAft>
                <a:spcPts val="0"/>
              </a:spcAft>
              <a:buClr>
                <a:schemeClr val="dk1"/>
              </a:buClr>
              <a:buSzPts val="3600"/>
              <a:buFont typeface="Inclusive Sans"/>
              <a:buNone/>
              <a:defRPr sz="3600" b="1" i="0" u="none" strike="noStrike" cap="none">
                <a:solidFill>
                  <a:schemeClr val="dk1"/>
                </a:solidFill>
                <a:latin typeface="Inclusive Sans"/>
                <a:ea typeface="Inclusive Sans"/>
                <a:cs typeface="Inclusive Sans"/>
                <a:sym typeface="Inclusive Sans"/>
              </a:defRPr>
            </a:lvl7pPr>
            <a:lvl8pPr marL="3657600" marR="0" lvl="7" indent="-457215" algn="l" rtl="0">
              <a:lnSpc>
                <a:spcPct val="90000"/>
              </a:lnSpc>
              <a:spcBef>
                <a:spcPts val="1000"/>
              </a:spcBef>
              <a:spcAft>
                <a:spcPts val="0"/>
              </a:spcAft>
              <a:buClr>
                <a:schemeClr val="dk1"/>
              </a:buClr>
              <a:buSzPts val="3600"/>
              <a:buFont typeface="Inclusive Sans"/>
              <a:buNone/>
              <a:defRPr sz="3600" b="1" i="0" u="none" strike="noStrike" cap="none">
                <a:solidFill>
                  <a:schemeClr val="dk1"/>
                </a:solidFill>
                <a:latin typeface="Inclusive Sans"/>
                <a:ea typeface="Inclusive Sans"/>
                <a:cs typeface="Inclusive Sans"/>
                <a:sym typeface="Inclusive Sans"/>
              </a:defRPr>
            </a:lvl8pPr>
            <a:lvl9pPr marL="4114800" marR="0" lvl="8" indent="-457215" algn="l" rtl="0">
              <a:lnSpc>
                <a:spcPct val="90000"/>
              </a:lnSpc>
              <a:spcBef>
                <a:spcPts val="1000"/>
              </a:spcBef>
              <a:spcAft>
                <a:spcPts val="0"/>
              </a:spcAft>
              <a:buClr>
                <a:schemeClr val="dk1"/>
              </a:buClr>
              <a:buSzPts val="3600"/>
              <a:buFont typeface="Inclusive Sans"/>
              <a:buNone/>
              <a:defRPr sz="3600" b="1" i="0" u="none" strike="noStrike" cap="none">
                <a:solidFill>
                  <a:schemeClr val="dk1"/>
                </a:solidFill>
                <a:latin typeface="Inclusive Sans"/>
                <a:ea typeface="Inclusive Sans"/>
                <a:cs typeface="Inclusive Sans"/>
                <a:sym typeface="Inclusive Sans"/>
              </a:defRPr>
            </a:lvl9pPr>
          </a:lstStyle>
          <a:p>
            <a:r>
              <a:rPr lang="en-GB"/>
              <a:t>NIHR Biomedical Research Centre: Cambridge</a:t>
            </a:r>
            <a:endParaRPr lang="en-GB" dirty="0"/>
          </a:p>
        </p:txBody>
      </p:sp>
    </p:spTree>
  </p:cSld>
  <p:clrMapOvr>
    <a:masterClrMapping/>
  </p:clrMapOvr>
  <p:extLst>
    <p:ext uri="{DCECCB84-F9BA-43D5-87BE-67443E8EF086}">
      <p15:sldGuideLst xmlns:p15="http://schemas.microsoft.com/office/powerpoint/2012/main">
        <p15:guide id="1" orient="horz" pos="7994">
          <p15:clr>
            <a:srgbClr val="FBAE40"/>
          </p15:clr>
        </p15:guide>
        <p15:guide id="2" pos="7365">
          <p15:clr>
            <a:srgbClr val="FBAE40"/>
          </p15:clr>
        </p15:guide>
        <p15:guide id="3" orient="horz" pos="1570">
          <p15:clr>
            <a:srgbClr val="E46962"/>
          </p15:clr>
        </p15:guide>
        <p15:guide id="4" pos="640">
          <p15:clr>
            <a:srgbClr val="E46962"/>
          </p15:clr>
        </p15:guide>
        <p15:guide id="5" pos="8520">
          <p15:clr>
            <a:srgbClr val="E46962"/>
          </p15:clr>
        </p15:guide>
        <p15:guide id="6" orient="horz" pos="646">
          <p15:clr>
            <a:srgbClr val="E46962"/>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slide 2">
  <p:cSld name="Cover slide 1_1_1">
    <p:bg>
      <p:bgPr>
        <a:solidFill>
          <a:schemeClr val="dk1"/>
        </a:solidFill>
        <a:effectLst/>
      </p:bgPr>
    </p:bg>
    <p:spTree>
      <p:nvGrpSpPr>
        <p:cNvPr id="1" name="Shape 31"/>
        <p:cNvGrpSpPr/>
        <p:nvPr/>
      </p:nvGrpSpPr>
      <p:grpSpPr>
        <a:xfrm>
          <a:off x="0" y="0"/>
          <a:ext cx="0" cy="0"/>
          <a:chOff x="0" y="0"/>
          <a:chExt cx="0" cy="0"/>
        </a:xfrm>
      </p:grpSpPr>
      <p:pic>
        <p:nvPicPr>
          <p:cNvPr id="4" name="Picture 3">
            <a:extLst>
              <a:ext uri="{FF2B5EF4-FFF2-40B4-BE49-F238E27FC236}">
                <a16:creationId xmlns:a16="http://schemas.microsoft.com/office/drawing/2014/main" id="{8AF464F1-67FB-6299-17B9-36CD477BE0E3}"/>
              </a:ext>
            </a:extLst>
          </p:cNvPr>
          <p:cNvPicPr>
            <a:picLocks noChangeAspect="1"/>
          </p:cNvPicPr>
          <p:nvPr userDrawn="1"/>
        </p:nvPicPr>
        <p:blipFill>
          <a:blip r:embed="rId2"/>
          <a:stretch>
            <a:fillRect/>
          </a:stretch>
        </p:blipFill>
        <p:spPr>
          <a:xfrm>
            <a:off x="0" y="0"/>
            <a:ext cx="10334445" cy="2977368"/>
          </a:xfrm>
          <a:prstGeom prst="rect">
            <a:avLst/>
          </a:prstGeom>
        </p:spPr>
      </p:pic>
      <p:sp>
        <p:nvSpPr>
          <p:cNvPr id="32" name="Google Shape;32;p4"/>
          <p:cNvSpPr txBox="1">
            <a:spLocks noGrp="1"/>
          </p:cNvSpPr>
          <p:nvPr>
            <p:ph type="ctrTitle"/>
          </p:nvPr>
        </p:nvSpPr>
        <p:spPr>
          <a:xfrm>
            <a:off x="1015300" y="5067260"/>
            <a:ext cx="12142200" cy="24774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9001"/>
              <a:buFont typeface="Inclusive Sans"/>
              <a:buNone/>
              <a:defRPr sz="9000" b="1" i="0">
                <a:solidFill>
                  <a:schemeClr val="lt1"/>
                </a:solidFill>
                <a:latin typeface="Inclusive Sans"/>
                <a:ea typeface="Inclusive Sans"/>
                <a:cs typeface="Inclusive Sans"/>
                <a:sym typeface="Inclusive Sans"/>
              </a:defRPr>
            </a:lvl1pPr>
            <a:lvl2pPr lvl="1">
              <a:spcBef>
                <a:spcPts val="0"/>
              </a:spcBef>
              <a:spcAft>
                <a:spcPts val="0"/>
              </a:spcAft>
              <a:buSzPts val="2800"/>
              <a:buNone/>
              <a:defRPr sz="3600"/>
            </a:lvl2pPr>
            <a:lvl3pPr lvl="2">
              <a:spcBef>
                <a:spcPts val="0"/>
              </a:spcBef>
              <a:spcAft>
                <a:spcPts val="0"/>
              </a:spcAft>
              <a:buSzPts val="2800"/>
              <a:buNone/>
              <a:defRPr sz="3600"/>
            </a:lvl3pPr>
            <a:lvl4pPr lvl="3">
              <a:spcBef>
                <a:spcPts val="0"/>
              </a:spcBef>
              <a:spcAft>
                <a:spcPts val="0"/>
              </a:spcAft>
              <a:buSzPts val="2800"/>
              <a:buNone/>
              <a:defRPr sz="3600"/>
            </a:lvl4pPr>
            <a:lvl5pPr lvl="4">
              <a:spcBef>
                <a:spcPts val="0"/>
              </a:spcBef>
              <a:spcAft>
                <a:spcPts val="0"/>
              </a:spcAft>
              <a:buSzPts val="2800"/>
              <a:buNone/>
              <a:defRPr sz="3600"/>
            </a:lvl5pPr>
            <a:lvl6pPr lvl="5">
              <a:spcBef>
                <a:spcPts val="0"/>
              </a:spcBef>
              <a:spcAft>
                <a:spcPts val="0"/>
              </a:spcAft>
              <a:buSzPts val="2800"/>
              <a:buNone/>
              <a:defRPr sz="3600"/>
            </a:lvl6pPr>
            <a:lvl7pPr lvl="6">
              <a:spcBef>
                <a:spcPts val="0"/>
              </a:spcBef>
              <a:spcAft>
                <a:spcPts val="0"/>
              </a:spcAft>
              <a:buSzPts val="2800"/>
              <a:buNone/>
              <a:defRPr sz="3600"/>
            </a:lvl7pPr>
            <a:lvl8pPr lvl="7">
              <a:spcBef>
                <a:spcPts val="0"/>
              </a:spcBef>
              <a:spcAft>
                <a:spcPts val="0"/>
              </a:spcAft>
              <a:buSzPts val="2800"/>
              <a:buNone/>
              <a:defRPr sz="3600"/>
            </a:lvl8pPr>
            <a:lvl9pPr lvl="8">
              <a:spcBef>
                <a:spcPts val="0"/>
              </a:spcBef>
              <a:spcAft>
                <a:spcPts val="0"/>
              </a:spcAft>
              <a:buSzPts val="2800"/>
              <a:buNone/>
              <a:defRPr sz="3600"/>
            </a:lvl9pPr>
          </a:lstStyle>
          <a:p>
            <a:endParaRPr/>
          </a:p>
        </p:txBody>
      </p:sp>
      <p:sp>
        <p:nvSpPr>
          <p:cNvPr id="33" name="Google Shape;33;p4"/>
          <p:cNvSpPr txBox="1">
            <a:spLocks noGrp="1"/>
          </p:cNvSpPr>
          <p:nvPr>
            <p:ph type="subTitle" idx="1"/>
          </p:nvPr>
        </p:nvSpPr>
        <p:spPr>
          <a:xfrm>
            <a:off x="1015300" y="8038212"/>
            <a:ext cx="12142200" cy="2477400"/>
          </a:xfrm>
          <a:prstGeom prst="rect">
            <a:avLst/>
          </a:prstGeom>
          <a:noFill/>
          <a:ln>
            <a:noFill/>
          </a:ln>
        </p:spPr>
        <p:txBody>
          <a:bodyPr spcFirstLastPara="1" wrap="square" lIns="0" tIns="0" rIns="0" bIns="0" anchor="t" anchorCtr="0">
            <a:noAutofit/>
          </a:bodyPr>
          <a:lstStyle>
            <a:lvl1pPr lvl="0" algn="l">
              <a:lnSpc>
                <a:spcPct val="100000"/>
              </a:lnSpc>
              <a:spcBef>
                <a:spcPts val="2000"/>
              </a:spcBef>
              <a:spcAft>
                <a:spcPts val="0"/>
              </a:spcAft>
              <a:buClr>
                <a:schemeClr val="lt1"/>
              </a:buClr>
              <a:buSzPts val="4800"/>
              <a:buNone/>
              <a:defRPr sz="4800">
                <a:solidFill>
                  <a:schemeClr val="lt1"/>
                </a:solidFill>
              </a:defRPr>
            </a:lvl1pPr>
            <a:lvl2pPr lvl="1" algn="ctr">
              <a:lnSpc>
                <a:spcPct val="90000"/>
              </a:lnSpc>
              <a:spcBef>
                <a:spcPts val="1000"/>
              </a:spcBef>
              <a:spcAft>
                <a:spcPts val="0"/>
              </a:spcAft>
              <a:buClr>
                <a:schemeClr val="accent6"/>
              </a:buClr>
              <a:buSzPts val="4000"/>
              <a:buNone/>
              <a:defRPr sz="4000"/>
            </a:lvl2pPr>
            <a:lvl3pPr lvl="2" algn="ctr">
              <a:lnSpc>
                <a:spcPct val="90000"/>
              </a:lnSpc>
              <a:spcBef>
                <a:spcPts val="1000"/>
              </a:spcBef>
              <a:spcAft>
                <a:spcPts val="0"/>
              </a:spcAft>
              <a:buClr>
                <a:schemeClr val="accent6"/>
              </a:buClr>
              <a:buSzPts val="3600"/>
              <a:buNone/>
              <a:defRPr sz="3600"/>
            </a:lvl3pPr>
            <a:lvl4pPr lvl="3" algn="ctr">
              <a:lnSpc>
                <a:spcPct val="90000"/>
              </a:lnSpc>
              <a:spcBef>
                <a:spcPts val="1000"/>
              </a:spcBef>
              <a:spcAft>
                <a:spcPts val="0"/>
              </a:spcAft>
              <a:buClr>
                <a:schemeClr val="accent6"/>
              </a:buClr>
              <a:buSzPts val="3200"/>
              <a:buNone/>
              <a:defRPr sz="3200"/>
            </a:lvl4pPr>
            <a:lvl5pPr lvl="4" algn="ctr">
              <a:lnSpc>
                <a:spcPct val="90000"/>
              </a:lnSpc>
              <a:spcBef>
                <a:spcPts val="1000"/>
              </a:spcBef>
              <a:spcAft>
                <a:spcPts val="0"/>
              </a:spcAft>
              <a:buClr>
                <a:schemeClr val="accent6"/>
              </a:buClr>
              <a:buSzPts val="3200"/>
              <a:buNone/>
              <a:defRPr sz="3200"/>
            </a:lvl5pPr>
            <a:lvl6pPr lvl="5" algn="ctr">
              <a:lnSpc>
                <a:spcPct val="90000"/>
              </a:lnSpc>
              <a:spcBef>
                <a:spcPts val="1000"/>
              </a:spcBef>
              <a:spcAft>
                <a:spcPts val="0"/>
              </a:spcAft>
              <a:buClr>
                <a:schemeClr val="dk1"/>
              </a:buClr>
              <a:buSzPts val="3200"/>
              <a:buNone/>
              <a:defRPr sz="3200"/>
            </a:lvl6pPr>
            <a:lvl7pPr lvl="6" algn="ctr">
              <a:lnSpc>
                <a:spcPct val="90000"/>
              </a:lnSpc>
              <a:spcBef>
                <a:spcPts val="1000"/>
              </a:spcBef>
              <a:spcAft>
                <a:spcPts val="0"/>
              </a:spcAft>
              <a:buClr>
                <a:schemeClr val="dk1"/>
              </a:buClr>
              <a:buSzPts val="3200"/>
              <a:buNone/>
              <a:defRPr sz="3200"/>
            </a:lvl7pPr>
            <a:lvl8pPr lvl="7" algn="ctr">
              <a:lnSpc>
                <a:spcPct val="90000"/>
              </a:lnSpc>
              <a:spcBef>
                <a:spcPts val="1000"/>
              </a:spcBef>
              <a:spcAft>
                <a:spcPts val="0"/>
              </a:spcAft>
              <a:buClr>
                <a:schemeClr val="dk1"/>
              </a:buClr>
              <a:buSzPts val="3200"/>
              <a:buNone/>
              <a:defRPr sz="3200"/>
            </a:lvl8pPr>
            <a:lvl9pPr lvl="8" algn="ctr">
              <a:lnSpc>
                <a:spcPct val="90000"/>
              </a:lnSpc>
              <a:spcBef>
                <a:spcPts val="1000"/>
              </a:spcBef>
              <a:spcAft>
                <a:spcPts val="0"/>
              </a:spcAft>
              <a:buClr>
                <a:schemeClr val="dk1"/>
              </a:buClr>
              <a:buSzPts val="3200"/>
              <a:buNone/>
              <a:defRPr sz="3200"/>
            </a:lvl9pPr>
          </a:lstStyle>
          <a:p>
            <a:endParaRPr/>
          </a:p>
        </p:txBody>
      </p:sp>
      <p:pic>
        <p:nvPicPr>
          <p:cNvPr id="35" name="Google Shape;35;p4" title="20 years white.png"/>
          <p:cNvPicPr preferRelativeResize="0"/>
          <p:nvPr/>
        </p:nvPicPr>
        <p:blipFill rotWithShape="1">
          <a:blip r:embed="rId3">
            <a:alphaModFix/>
          </a:blip>
          <a:srcRect/>
          <a:stretch/>
        </p:blipFill>
        <p:spPr>
          <a:xfrm>
            <a:off x="11691700" y="11009154"/>
            <a:ext cx="1833800" cy="1687096"/>
          </a:xfrm>
          <a:prstGeom prst="rect">
            <a:avLst/>
          </a:prstGeom>
          <a:noFill/>
          <a:ln>
            <a:noFill/>
          </a:ln>
        </p:spPr>
      </p:pic>
      <p:pic>
        <p:nvPicPr>
          <p:cNvPr id="36" name="Google Shape;36;p4" title="graphic element red.png"/>
          <p:cNvPicPr preferRelativeResize="0"/>
          <p:nvPr/>
        </p:nvPicPr>
        <p:blipFill>
          <a:blip r:embed="rId4">
            <a:alphaModFix/>
          </a:blip>
          <a:stretch>
            <a:fillRect/>
          </a:stretch>
        </p:blipFill>
        <p:spPr>
          <a:xfrm>
            <a:off x="14380616" y="0"/>
            <a:ext cx="9778014" cy="13715999"/>
          </a:xfrm>
          <a:prstGeom prst="rect">
            <a:avLst/>
          </a:prstGeom>
          <a:noFill/>
          <a:ln>
            <a:noFill/>
          </a:ln>
        </p:spPr>
      </p:pic>
      <p:sp>
        <p:nvSpPr>
          <p:cNvPr id="37" name="Google Shape;37;p4"/>
          <p:cNvSpPr txBox="1">
            <a:spLocks noGrp="1"/>
          </p:cNvSpPr>
          <p:nvPr>
            <p:ph type="subTitle" idx="2"/>
          </p:nvPr>
        </p:nvSpPr>
        <p:spPr>
          <a:xfrm>
            <a:off x="1015365" y="12237720"/>
            <a:ext cx="11078100" cy="432300"/>
          </a:xfrm>
          <a:prstGeom prst="rect">
            <a:avLst/>
          </a:prstGeom>
        </p:spPr>
        <p:txBody>
          <a:bodyPr spcFirstLastPara="1" wrap="square" lIns="0" tIns="0" rIns="0" bIns="0" anchor="t" anchorCtr="0">
            <a:noAutofit/>
          </a:bodyPr>
          <a:lstStyle>
            <a:lvl1pPr lvl="0">
              <a:lnSpc>
                <a:spcPct val="100000"/>
              </a:lnSpc>
              <a:spcBef>
                <a:spcPts val="2000"/>
              </a:spcBef>
              <a:spcAft>
                <a:spcPts val="0"/>
              </a:spcAft>
              <a:buClr>
                <a:schemeClr val="lt1"/>
              </a:buClr>
              <a:buSzPts val="3600"/>
              <a:buFont typeface="Inclusive Sans"/>
              <a:buNone/>
              <a:defRPr sz="3600">
                <a:solidFill>
                  <a:schemeClr val="lt1"/>
                </a:solidFill>
              </a:defRPr>
            </a:lvl1pPr>
            <a:lvl2pPr lvl="1">
              <a:spcBef>
                <a:spcPts val="1000"/>
              </a:spcBef>
              <a:spcAft>
                <a:spcPts val="0"/>
              </a:spcAft>
              <a:buSzPts val="3600"/>
              <a:buFont typeface="Inclusive Sans"/>
              <a:buNone/>
              <a:defRPr sz="3600"/>
            </a:lvl2pPr>
            <a:lvl3pPr lvl="2">
              <a:spcBef>
                <a:spcPts val="1000"/>
              </a:spcBef>
              <a:spcAft>
                <a:spcPts val="0"/>
              </a:spcAft>
              <a:buSzPts val="3600"/>
              <a:buFont typeface="Inclusive Sans"/>
              <a:buNone/>
              <a:defRPr sz="3600"/>
            </a:lvl3pPr>
            <a:lvl4pPr lvl="3">
              <a:spcBef>
                <a:spcPts val="1000"/>
              </a:spcBef>
              <a:spcAft>
                <a:spcPts val="0"/>
              </a:spcAft>
              <a:buSzPts val="3600"/>
              <a:buFont typeface="Inclusive Sans"/>
              <a:buNone/>
              <a:defRPr sz="3600"/>
            </a:lvl4pPr>
            <a:lvl5pPr lvl="4">
              <a:spcBef>
                <a:spcPts val="1000"/>
              </a:spcBef>
              <a:spcAft>
                <a:spcPts val="0"/>
              </a:spcAft>
              <a:buSzPts val="3600"/>
              <a:buFont typeface="Inclusive Sans"/>
              <a:buNone/>
              <a:defRPr sz="3600"/>
            </a:lvl5pPr>
            <a:lvl6pPr lvl="5">
              <a:spcBef>
                <a:spcPts val="1000"/>
              </a:spcBef>
              <a:spcAft>
                <a:spcPts val="0"/>
              </a:spcAft>
              <a:buSzPts val="3600"/>
              <a:buFont typeface="Inclusive Sans"/>
              <a:buNone/>
              <a:defRPr sz="3600">
                <a:latin typeface="Inclusive Sans"/>
                <a:ea typeface="Inclusive Sans"/>
                <a:cs typeface="Inclusive Sans"/>
                <a:sym typeface="Inclusive Sans"/>
              </a:defRPr>
            </a:lvl6pPr>
            <a:lvl7pPr lvl="6">
              <a:spcBef>
                <a:spcPts val="1000"/>
              </a:spcBef>
              <a:spcAft>
                <a:spcPts val="0"/>
              </a:spcAft>
              <a:buSzPts val="3600"/>
              <a:buFont typeface="Inclusive Sans"/>
              <a:buNone/>
              <a:defRPr sz="3600">
                <a:latin typeface="Inclusive Sans"/>
                <a:ea typeface="Inclusive Sans"/>
                <a:cs typeface="Inclusive Sans"/>
                <a:sym typeface="Inclusive Sans"/>
              </a:defRPr>
            </a:lvl7pPr>
            <a:lvl8pPr lvl="7">
              <a:spcBef>
                <a:spcPts val="1000"/>
              </a:spcBef>
              <a:spcAft>
                <a:spcPts val="0"/>
              </a:spcAft>
              <a:buSzPts val="3600"/>
              <a:buFont typeface="Inclusive Sans"/>
              <a:buNone/>
              <a:defRPr sz="3600">
                <a:latin typeface="Inclusive Sans"/>
                <a:ea typeface="Inclusive Sans"/>
                <a:cs typeface="Inclusive Sans"/>
                <a:sym typeface="Inclusive Sans"/>
              </a:defRPr>
            </a:lvl8pPr>
            <a:lvl9pPr lvl="8">
              <a:spcBef>
                <a:spcPts val="1000"/>
              </a:spcBef>
              <a:spcAft>
                <a:spcPts val="0"/>
              </a:spcAft>
              <a:buSzPts val="3600"/>
              <a:buFont typeface="Inclusive Sans"/>
              <a:buNone/>
              <a:defRPr sz="3600">
                <a:latin typeface="Inclusive Sans"/>
                <a:ea typeface="Inclusive Sans"/>
                <a:cs typeface="Inclusive Sans"/>
                <a:sym typeface="Inclusive Sans"/>
              </a:defRPr>
            </a:lvl9pPr>
          </a:lstStyle>
          <a:p>
            <a:endParaRPr/>
          </a:p>
        </p:txBody>
      </p:sp>
      <p:sp>
        <p:nvSpPr>
          <p:cNvPr id="38" name="Google Shape;38;p4"/>
          <p:cNvSpPr txBox="1">
            <a:spLocks noGrp="1"/>
          </p:cNvSpPr>
          <p:nvPr>
            <p:ph type="subTitle" idx="3"/>
          </p:nvPr>
        </p:nvSpPr>
        <p:spPr>
          <a:xfrm>
            <a:off x="1015365" y="11674088"/>
            <a:ext cx="13645500" cy="432300"/>
          </a:xfrm>
          <a:prstGeom prst="rect">
            <a:avLst/>
          </a:prstGeom>
        </p:spPr>
        <p:txBody>
          <a:bodyPr spcFirstLastPara="1" wrap="square" lIns="0" tIns="0" rIns="0" bIns="0" anchor="t" anchorCtr="0">
            <a:noAutofit/>
          </a:bodyPr>
          <a:lstStyle>
            <a:lvl1pPr lvl="0">
              <a:lnSpc>
                <a:spcPct val="100000"/>
              </a:lnSpc>
              <a:spcBef>
                <a:spcPts val="2000"/>
              </a:spcBef>
              <a:spcAft>
                <a:spcPts val="0"/>
              </a:spcAft>
              <a:buClr>
                <a:schemeClr val="lt1"/>
              </a:buClr>
              <a:buSzPts val="3600"/>
              <a:buNone/>
              <a:defRPr sz="3600">
                <a:solidFill>
                  <a:schemeClr val="lt1"/>
                </a:solidFill>
              </a:defRPr>
            </a:lvl1pPr>
            <a:lvl2pPr lvl="1">
              <a:spcBef>
                <a:spcPts val="1000"/>
              </a:spcBef>
              <a:spcAft>
                <a:spcPts val="0"/>
              </a:spcAft>
              <a:buSzPts val="4800"/>
              <a:buNone/>
              <a:defRPr/>
            </a:lvl2pPr>
            <a:lvl3pPr lvl="2">
              <a:spcBef>
                <a:spcPts val="1000"/>
              </a:spcBef>
              <a:spcAft>
                <a:spcPts val="0"/>
              </a:spcAft>
              <a:buSzPts val="4000"/>
              <a:buNone/>
              <a:defRPr/>
            </a:lvl3pPr>
            <a:lvl4pPr lvl="3">
              <a:spcBef>
                <a:spcPts val="1000"/>
              </a:spcBef>
              <a:spcAft>
                <a:spcPts val="0"/>
              </a:spcAft>
              <a:buSzPts val="3600"/>
              <a:buNone/>
              <a:defRPr/>
            </a:lvl4pPr>
            <a:lvl5pPr lvl="4">
              <a:spcBef>
                <a:spcPts val="1000"/>
              </a:spcBef>
              <a:spcAft>
                <a:spcPts val="0"/>
              </a:spcAft>
              <a:buSzPts val="3600"/>
              <a:buNone/>
              <a:defRPr/>
            </a:lvl5pPr>
            <a:lvl6pPr lvl="5">
              <a:spcBef>
                <a:spcPts val="1000"/>
              </a:spcBef>
              <a:spcAft>
                <a:spcPts val="0"/>
              </a:spcAft>
              <a:buSzPts val="3600"/>
              <a:buNone/>
              <a:defRPr/>
            </a:lvl6pPr>
            <a:lvl7pPr lvl="6">
              <a:spcBef>
                <a:spcPts val="1000"/>
              </a:spcBef>
              <a:spcAft>
                <a:spcPts val="0"/>
              </a:spcAft>
              <a:buSzPts val="3600"/>
              <a:buNone/>
              <a:defRPr/>
            </a:lvl7pPr>
            <a:lvl8pPr lvl="7">
              <a:spcBef>
                <a:spcPts val="1000"/>
              </a:spcBef>
              <a:spcAft>
                <a:spcPts val="0"/>
              </a:spcAft>
              <a:buSzPts val="3600"/>
              <a:buNone/>
              <a:defRPr/>
            </a:lvl8pPr>
            <a:lvl9pPr lvl="8">
              <a:spcBef>
                <a:spcPts val="1000"/>
              </a:spcBef>
              <a:spcAft>
                <a:spcPts val="0"/>
              </a:spcAft>
              <a:buSzPts val="3600"/>
              <a:buNone/>
              <a:defRPr/>
            </a:lvl9pPr>
          </a:lstStyle>
          <a:p>
            <a:endParaRPr/>
          </a:p>
        </p:txBody>
      </p:sp>
      <p:sp>
        <p:nvSpPr>
          <p:cNvPr id="39" name="Google Shape;39;p4"/>
          <p:cNvSpPr txBox="1">
            <a:spLocks noGrp="1"/>
          </p:cNvSpPr>
          <p:nvPr>
            <p:ph type="subTitle" idx="4" hasCustomPrompt="1"/>
          </p:nvPr>
        </p:nvSpPr>
        <p:spPr>
          <a:xfrm>
            <a:off x="1015375" y="3959543"/>
            <a:ext cx="9319070" cy="844800"/>
          </a:xfrm>
          <a:prstGeom prst="rect">
            <a:avLst/>
          </a:prstGeom>
          <a:ln w="28575" cap="flat" cmpd="sng">
            <a:solidFill>
              <a:schemeClr val="lt1"/>
            </a:solidFill>
            <a:prstDash val="solid"/>
            <a:round/>
            <a:headEnd type="none" w="sm" len="sm"/>
            <a:tailEnd type="none" w="sm" len="sm"/>
          </a:ln>
        </p:spPr>
        <p:txBody>
          <a:bodyPr spcFirstLastPara="1" wrap="square" lIns="222875" tIns="143825" rIns="222875" bIns="143825" anchor="ctr" anchorCtr="0">
            <a:noAutofit/>
          </a:bodyPr>
          <a:lstStyle>
            <a:lvl1pPr lvl="0">
              <a:spcBef>
                <a:spcPts val="2000"/>
              </a:spcBef>
              <a:spcAft>
                <a:spcPts val="0"/>
              </a:spcAft>
              <a:buClr>
                <a:schemeClr val="lt1"/>
              </a:buClr>
              <a:buSzPts val="3600"/>
              <a:buFont typeface="Inclusive Sans"/>
              <a:buNone/>
              <a:defRPr sz="3600" b="1">
                <a:solidFill>
                  <a:schemeClr val="lt1"/>
                </a:solidFill>
              </a:defRPr>
            </a:lvl1pPr>
            <a:lvl2pPr lvl="1">
              <a:spcBef>
                <a:spcPts val="1000"/>
              </a:spcBef>
              <a:spcAft>
                <a:spcPts val="0"/>
              </a:spcAft>
              <a:buSzPts val="3600"/>
              <a:buFont typeface="Inclusive Sans"/>
              <a:buNone/>
              <a:defRPr sz="3600" b="1"/>
            </a:lvl2pPr>
            <a:lvl3pPr lvl="2">
              <a:spcBef>
                <a:spcPts val="1000"/>
              </a:spcBef>
              <a:spcAft>
                <a:spcPts val="0"/>
              </a:spcAft>
              <a:buSzPts val="3600"/>
              <a:buFont typeface="Inclusive Sans"/>
              <a:buNone/>
              <a:defRPr sz="3600" b="1"/>
            </a:lvl3pPr>
            <a:lvl4pPr lvl="3">
              <a:spcBef>
                <a:spcPts val="1000"/>
              </a:spcBef>
              <a:spcAft>
                <a:spcPts val="0"/>
              </a:spcAft>
              <a:buSzPts val="3600"/>
              <a:buFont typeface="Inclusive Sans"/>
              <a:buNone/>
              <a:defRPr sz="3600" b="1"/>
            </a:lvl4pPr>
            <a:lvl5pPr lvl="4">
              <a:spcBef>
                <a:spcPts val="1000"/>
              </a:spcBef>
              <a:spcAft>
                <a:spcPts val="0"/>
              </a:spcAft>
              <a:buSzPts val="3600"/>
              <a:buFont typeface="Inclusive Sans"/>
              <a:buNone/>
              <a:defRPr sz="3600" b="1"/>
            </a:lvl5pPr>
            <a:lvl6pPr lvl="5">
              <a:spcBef>
                <a:spcPts val="1000"/>
              </a:spcBef>
              <a:spcAft>
                <a:spcPts val="0"/>
              </a:spcAft>
              <a:buSzPts val="3600"/>
              <a:buFont typeface="Inclusive Sans"/>
              <a:buNone/>
              <a:defRPr sz="3600" b="1">
                <a:latin typeface="Inclusive Sans"/>
                <a:ea typeface="Inclusive Sans"/>
                <a:cs typeface="Inclusive Sans"/>
                <a:sym typeface="Inclusive Sans"/>
              </a:defRPr>
            </a:lvl6pPr>
            <a:lvl7pPr lvl="6">
              <a:spcBef>
                <a:spcPts val="1000"/>
              </a:spcBef>
              <a:spcAft>
                <a:spcPts val="0"/>
              </a:spcAft>
              <a:buSzPts val="3600"/>
              <a:buFont typeface="Inclusive Sans"/>
              <a:buNone/>
              <a:defRPr sz="3600" b="1">
                <a:latin typeface="Inclusive Sans"/>
                <a:ea typeface="Inclusive Sans"/>
                <a:cs typeface="Inclusive Sans"/>
                <a:sym typeface="Inclusive Sans"/>
              </a:defRPr>
            </a:lvl7pPr>
            <a:lvl8pPr lvl="7">
              <a:spcBef>
                <a:spcPts val="1000"/>
              </a:spcBef>
              <a:spcAft>
                <a:spcPts val="0"/>
              </a:spcAft>
              <a:buSzPts val="3600"/>
              <a:buFont typeface="Inclusive Sans"/>
              <a:buNone/>
              <a:defRPr sz="3600" b="1">
                <a:latin typeface="Inclusive Sans"/>
                <a:ea typeface="Inclusive Sans"/>
                <a:cs typeface="Inclusive Sans"/>
                <a:sym typeface="Inclusive Sans"/>
              </a:defRPr>
            </a:lvl8pPr>
            <a:lvl9pPr lvl="8">
              <a:spcBef>
                <a:spcPts val="1000"/>
              </a:spcBef>
              <a:spcAft>
                <a:spcPts val="0"/>
              </a:spcAft>
              <a:buSzPts val="3600"/>
              <a:buFont typeface="Inclusive Sans"/>
              <a:buNone/>
              <a:defRPr sz="3600" b="1">
                <a:latin typeface="Inclusive Sans"/>
                <a:ea typeface="Inclusive Sans"/>
                <a:cs typeface="Inclusive Sans"/>
                <a:sym typeface="Inclusive Sans"/>
              </a:defRPr>
            </a:lvl9pPr>
          </a:lstStyle>
          <a:p>
            <a:r>
              <a:rPr lang="en-GB"/>
              <a:t>NIHR Biomedical Research Centre: Cambridge</a:t>
            </a:r>
            <a:endParaRPr lang="en-GB" dirty="0"/>
          </a:p>
        </p:txBody>
      </p:sp>
    </p:spTree>
  </p:cSld>
  <p:clrMapOvr>
    <a:masterClrMapping/>
  </p:clrMapOvr>
  <p:extLst>
    <p:ext uri="{DCECCB84-F9BA-43D5-87BE-67443E8EF086}">
      <p15:sldGuideLst xmlns:p15="http://schemas.microsoft.com/office/powerpoint/2012/main">
        <p15:guide id="1" orient="horz" pos="7994">
          <p15:clr>
            <a:srgbClr val="FBAE40"/>
          </p15:clr>
        </p15:guide>
        <p15:guide id="2" pos="7365">
          <p15:clr>
            <a:srgbClr val="FBAE40"/>
          </p15:clr>
        </p15:guide>
        <p15:guide id="3" orient="horz" pos="1570">
          <p15:clr>
            <a:srgbClr val="E46962"/>
          </p15:clr>
        </p15:guide>
        <p15:guide id="4" pos="640">
          <p15:clr>
            <a:srgbClr val="E46962"/>
          </p15:clr>
        </p15:guide>
        <p15:guide id="5" pos="8520">
          <p15:clr>
            <a:srgbClr val="E46962"/>
          </p15:clr>
        </p15:guide>
        <p15:guide id="6" orient="horz" pos="646">
          <p15:clr>
            <a:srgbClr val="E46962"/>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slide 2 1" userDrawn="1">
  <p:cSld name="Cover slide 1_1_1_1">
    <p:bg>
      <p:bgPr>
        <a:solidFill>
          <a:schemeClr val="dk1"/>
        </a:solidFill>
        <a:effectLst/>
      </p:bgPr>
    </p:bg>
    <p:spTree>
      <p:nvGrpSpPr>
        <p:cNvPr id="1" name="Shape 40"/>
        <p:cNvGrpSpPr/>
        <p:nvPr/>
      </p:nvGrpSpPr>
      <p:grpSpPr>
        <a:xfrm>
          <a:off x="0" y="0"/>
          <a:ext cx="0" cy="0"/>
          <a:chOff x="0" y="0"/>
          <a:chExt cx="0" cy="0"/>
        </a:xfrm>
      </p:grpSpPr>
      <p:sp>
        <p:nvSpPr>
          <p:cNvPr id="41" name="Google Shape;41;p5"/>
          <p:cNvSpPr txBox="1">
            <a:spLocks noGrp="1"/>
          </p:cNvSpPr>
          <p:nvPr>
            <p:ph type="ctrTitle"/>
          </p:nvPr>
        </p:nvSpPr>
        <p:spPr>
          <a:xfrm>
            <a:off x="1015300" y="5067260"/>
            <a:ext cx="12142200" cy="24774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9001"/>
              <a:buFont typeface="Inclusive Sans"/>
              <a:buNone/>
              <a:defRPr sz="9000" b="1" i="0">
                <a:solidFill>
                  <a:schemeClr val="lt1"/>
                </a:solidFill>
                <a:latin typeface="Inclusive Sans"/>
                <a:ea typeface="Inclusive Sans"/>
                <a:cs typeface="Inclusive Sans"/>
                <a:sym typeface="Inclusive Sans"/>
              </a:defRPr>
            </a:lvl1pPr>
            <a:lvl2pPr lvl="1">
              <a:spcBef>
                <a:spcPts val="0"/>
              </a:spcBef>
              <a:spcAft>
                <a:spcPts val="0"/>
              </a:spcAft>
              <a:buSzPts val="2800"/>
              <a:buNone/>
              <a:defRPr sz="3600"/>
            </a:lvl2pPr>
            <a:lvl3pPr lvl="2">
              <a:spcBef>
                <a:spcPts val="0"/>
              </a:spcBef>
              <a:spcAft>
                <a:spcPts val="0"/>
              </a:spcAft>
              <a:buSzPts val="2800"/>
              <a:buNone/>
              <a:defRPr sz="3600"/>
            </a:lvl3pPr>
            <a:lvl4pPr lvl="3">
              <a:spcBef>
                <a:spcPts val="0"/>
              </a:spcBef>
              <a:spcAft>
                <a:spcPts val="0"/>
              </a:spcAft>
              <a:buSzPts val="2800"/>
              <a:buNone/>
              <a:defRPr sz="3600"/>
            </a:lvl4pPr>
            <a:lvl5pPr lvl="4">
              <a:spcBef>
                <a:spcPts val="0"/>
              </a:spcBef>
              <a:spcAft>
                <a:spcPts val="0"/>
              </a:spcAft>
              <a:buSzPts val="2800"/>
              <a:buNone/>
              <a:defRPr sz="3600"/>
            </a:lvl5pPr>
            <a:lvl6pPr lvl="5">
              <a:spcBef>
                <a:spcPts val="0"/>
              </a:spcBef>
              <a:spcAft>
                <a:spcPts val="0"/>
              </a:spcAft>
              <a:buSzPts val="2800"/>
              <a:buNone/>
              <a:defRPr sz="3600"/>
            </a:lvl6pPr>
            <a:lvl7pPr lvl="6">
              <a:spcBef>
                <a:spcPts val="0"/>
              </a:spcBef>
              <a:spcAft>
                <a:spcPts val="0"/>
              </a:spcAft>
              <a:buSzPts val="2800"/>
              <a:buNone/>
              <a:defRPr sz="3600"/>
            </a:lvl7pPr>
            <a:lvl8pPr lvl="7">
              <a:spcBef>
                <a:spcPts val="0"/>
              </a:spcBef>
              <a:spcAft>
                <a:spcPts val="0"/>
              </a:spcAft>
              <a:buSzPts val="2800"/>
              <a:buNone/>
              <a:defRPr sz="3600"/>
            </a:lvl8pPr>
            <a:lvl9pPr lvl="8">
              <a:spcBef>
                <a:spcPts val="0"/>
              </a:spcBef>
              <a:spcAft>
                <a:spcPts val="0"/>
              </a:spcAft>
              <a:buSzPts val="2800"/>
              <a:buNone/>
              <a:defRPr sz="3600"/>
            </a:lvl9pPr>
          </a:lstStyle>
          <a:p>
            <a:endParaRPr/>
          </a:p>
        </p:txBody>
      </p:sp>
      <p:sp>
        <p:nvSpPr>
          <p:cNvPr id="42" name="Google Shape;42;p5"/>
          <p:cNvSpPr txBox="1">
            <a:spLocks noGrp="1"/>
          </p:cNvSpPr>
          <p:nvPr>
            <p:ph type="subTitle" idx="1"/>
          </p:nvPr>
        </p:nvSpPr>
        <p:spPr>
          <a:xfrm>
            <a:off x="1015300" y="8038212"/>
            <a:ext cx="12142200" cy="2477400"/>
          </a:xfrm>
          <a:prstGeom prst="rect">
            <a:avLst/>
          </a:prstGeom>
          <a:noFill/>
          <a:ln>
            <a:noFill/>
          </a:ln>
        </p:spPr>
        <p:txBody>
          <a:bodyPr spcFirstLastPara="1" wrap="square" lIns="0" tIns="0" rIns="0" bIns="0" anchor="t" anchorCtr="0">
            <a:noAutofit/>
          </a:bodyPr>
          <a:lstStyle>
            <a:lvl1pPr lvl="0" algn="l">
              <a:lnSpc>
                <a:spcPct val="100000"/>
              </a:lnSpc>
              <a:spcBef>
                <a:spcPts val="2000"/>
              </a:spcBef>
              <a:spcAft>
                <a:spcPts val="0"/>
              </a:spcAft>
              <a:buClr>
                <a:schemeClr val="lt1"/>
              </a:buClr>
              <a:buSzPts val="4800"/>
              <a:buNone/>
              <a:defRPr sz="4800">
                <a:solidFill>
                  <a:schemeClr val="lt1"/>
                </a:solidFill>
              </a:defRPr>
            </a:lvl1pPr>
            <a:lvl2pPr lvl="1" algn="ctr">
              <a:lnSpc>
                <a:spcPct val="90000"/>
              </a:lnSpc>
              <a:spcBef>
                <a:spcPts val="1000"/>
              </a:spcBef>
              <a:spcAft>
                <a:spcPts val="0"/>
              </a:spcAft>
              <a:buClr>
                <a:schemeClr val="accent6"/>
              </a:buClr>
              <a:buSzPts val="4000"/>
              <a:buNone/>
              <a:defRPr sz="4000"/>
            </a:lvl2pPr>
            <a:lvl3pPr lvl="2" algn="ctr">
              <a:lnSpc>
                <a:spcPct val="90000"/>
              </a:lnSpc>
              <a:spcBef>
                <a:spcPts val="1000"/>
              </a:spcBef>
              <a:spcAft>
                <a:spcPts val="0"/>
              </a:spcAft>
              <a:buClr>
                <a:schemeClr val="accent6"/>
              </a:buClr>
              <a:buSzPts val="3600"/>
              <a:buNone/>
              <a:defRPr sz="3600"/>
            </a:lvl3pPr>
            <a:lvl4pPr lvl="3" algn="ctr">
              <a:lnSpc>
                <a:spcPct val="90000"/>
              </a:lnSpc>
              <a:spcBef>
                <a:spcPts val="1000"/>
              </a:spcBef>
              <a:spcAft>
                <a:spcPts val="0"/>
              </a:spcAft>
              <a:buClr>
                <a:schemeClr val="accent6"/>
              </a:buClr>
              <a:buSzPts val="3200"/>
              <a:buNone/>
              <a:defRPr sz="3200"/>
            </a:lvl4pPr>
            <a:lvl5pPr lvl="4" algn="ctr">
              <a:lnSpc>
                <a:spcPct val="90000"/>
              </a:lnSpc>
              <a:spcBef>
                <a:spcPts val="1000"/>
              </a:spcBef>
              <a:spcAft>
                <a:spcPts val="0"/>
              </a:spcAft>
              <a:buClr>
                <a:schemeClr val="accent6"/>
              </a:buClr>
              <a:buSzPts val="3200"/>
              <a:buNone/>
              <a:defRPr sz="3200"/>
            </a:lvl5pPr>
            <a:lvl6pPr lvl="5" algn="ctr">
              <a:lnSpc>
                <a:spcPct val="90000"/>
              </a:lnSpc>
              <a:spcBef>
                <a:spcPts val="1000"/>
              </a:spcBef>
              <a:spcAft>
                <a:spcPts val="0"/>
              </a:spcAft>
              <a:buClr>
                <a:schemeClr val="dk1"/>
              </a:buClr>
              <a:buSzPts val="3200"/>
              <a:buNone/>
              <a:defRPr sz="3200"/>
            </a:lvl6pPr>
            <a:lvl7pPr lvl="6" algn="ctr">
              <a:lnSpc>
                <a:spcPct val="90000"/>
              </a:lnSpc>
              <a:spcBef>
                <a:spcPts val="1000"/>
              </a:spcBef>
              <a:spcAft>
                <a:spcPts val="0"/>
              </a:spcAft>
              <a:buClr>
                <a:schemeClr val="dk1"/>
              </a:buClr>
              <a:buSzPts val="3200"/>
              <a:buNone/>
              <a:defRPr sz="3200"/>
            </a:lvl7pPr>
            <a:lvl8pPr lvl="7" algn="ctr">
              <a:lnSpc>
                <a:spcPct val="90000"/>
              </a:lnSpc>
              <a:spcBef>
                <a:spcPts val="1000"/>
              </a:spcBef>
              <a:spcAft>
                <a:spcPts val="0"/>
              </a:spcAft>
              <a:buClr>
                <a:schemeClr val="dk1"/>
              </a:buClr>
              <a:buSzPts val="3200"/>
              <a:buNone/>
              <a:defRPr sz="3200"/>
            </a:lvl8pPr>
            <a:lvl9pPr lvl="8" algn="ctr">
              <a:lnSpc>
                <a:spcPct val="90000"/>
              </a:lnSpc>
              <a:spcBef>
                <a:spcPts val="1000"/>
              </a:spcBef>
              <a:spcAft>
                <a:spcPts val="0"/>
              </a:spcAft>
              <a:buClr>
                <a:schemeClr val="dk1"/>
              </a:buClr>
              <a:buSzPts val="3200"/>
              <a:buNone/>
              <a:defRPr sz="3200"/>
            </a:lvl9pPr>
          </a:lstStyle>
          <a:p>
            <a:endParaRPr/>
          </a:p>
        </p:txBody>
      </p:sp>
      <p:pic>
        <p:nvPicPr>
          <p:cNvPr id="43" name="Google Shape;43;p5" title="20 years white.png"/>
          <p:cNvPicPr preferRelativeResize="0"/>
          <p:nvPr/>
        </p:nvPicPr>
        <p:blipFill rotWithShape="1">
          <a:blip r:embed="rId2">
            <a:alphaModFix/>
          </a:blip>
          <a:srcRect/>
          <a:stretch/>
        </p:blipFill>
        <p:spPr>
          <a:xfrm>
            <a:off x="11691700" y="11009154"/>
            <a:ext cx="1833800" cy="1687096"/>
          </a:xfrm>
          <a:prstGeom prst="rect">
            <a:avLst/>
          </a:prstGeom>
          <a:noFill/>
          <a:ln>
            <a:noFill/>
          </a:ln>
        </p:spPr>
      </p:pic>
      <p:pic>
        <p:nvPicPr>
          <p:cNvPr id="44" name="Google Shape;44;p5" title="graphic element red.png"/>
          <p:cNvPicPr preferRelativeResize="0"/>
          <p:nvPr/>
        </p:nvPicPr>
        <p:blipFill>
          <a:blip r:embed="rId3">
            <a:alphaModFix/>
          </a:blip>
          <a:stretch>
            <a:fillRect/>
          </a:stretch>
        </p:blipFill>
        <p:spPr>
          <a:xfrm>
            <a:off x="14380616" y="0"/>
            <a:ext cx="9778014" cy="13715999"/>
          </a:xfrm>
          <a:prstGeom prst="rect">
            <a:avLst/>
          </a:prstGeom>
          <a:noFill/>
          <a:ln>
            <a:noFill/>
          </a:ln>
        </p:spPr>
      </p:pic>
      <p:sp>
        <p:nvSpPr>
          <p:cNvPr id="45" name="Google Shape;45;p5"/>
          <p:cNvSpPr txBox="1">
            <a:spLocks noGrp="1"/>
          </p:cNvSpPr>
          <p:nvPr>
            <p:ph type="subTitle" idx="2"/>
          </p:nvPr>
        </p:nvSpPr>
        <p:spPr>
          <a:xfrm>
            <a:off x="1015365" y="12237720"/>
            <a:ext cx="11078100" cy="432300"/>
          </a:xfrm>
          <a:prstGeom prst="rect">
            <a:avLst/>
          </a:prstGeom>
        </p:spPr>
        <p:txBody>
          <a:bodyPr spcFirstLastPara="1" wrap="square" lIns="0" tIns="0" rIns="0" bIns="0" anchor="t" anchorCtr="0">
            <a:noAutofit/>
          </a:bodyPr>
          <a:lstStyle>
            <a:lvl1pPr lvl="0">
              <a:lnSpc>
                <a:spcPct val="100000"/>
              </a:lnSpc>
              <a:spcBef>
                <a:spcPts val="2000"/>
              </a:spcBef>
              <a:spcAft>
                <a:spcPts val="0"/>
              </a:spcAft>
              <a:buClr>
                <a:schemeClr val="lt1"/>
              </a:buClr>
              <a:buSzPts val="3600"/>
              <a:buFont typeface="Inclusive Sans"/>
              <a:buNone/>
              <a:defRPr sz="3600">
                <a:solidFill>
                  <a:schemeClr val="lt1"/>
                </a:solidFill>
              </a:defRPr>
            </a:lvl1pPr>
            <a:lvl2pPr lvl="1">
              <a:spcBef>
                <a:spcPts val="1000"/>
              </a:spcBef>
              <a:spcAft>
                <a:spcPts val="0"/>
              </a:spcAft>
              <a:buSzPts val="3600"/>
              <a:buFont typeface="Inclusive Sans"/>
              <a:buNone/>
              <a:defRPr sz="3600"/>
            </a:lvl2pPr>
            <a:lvl3pPr lvl="2">
              <a:spcBef>
                <a:spcPts val="1000"/>
              </a:spcBef>
              <a:spcAft>
                <a:spcPts val="0"/>
              </a:spcAft>
              <a:buSzPts val="3600"/>
              <a:buFont typeface="Inclusive Sans"/>
              <a:buNone/>
              <a:defRPr sz="3600"/>
            </a:lvl3pPr>
            <a:lvl4pPr lvl="3">
              <a:spcBef>
                <a:spcPts val="1000"/>
              </a:spcBef>
              <a:spcAft>
                <a:spcPts val="0"/>
              </a:spcAft>
              <a:buSzPts val="3600"/>
              <a:buFont typeface="Inclusive Sans"/>
              <a:buNone/>
              <a:defRPr sz="3600"/>
            </a:lvl4pPr>
            <a:lvl5pPr lvl="4">
              <a:spcBef>
                <a:spcPts val="1000"/>
              </a:spcBef>
              <a:spcAft>
                <a:spcPts val="0"/>
              </a:spcAft>
              <a:buSzPts val="3600"/>
              <a:buFont typeface="Inclusive Sans"/>
              <a:buNone/>
              <a:defRPr sz="3600"/>
            </a:lvl5pPr>
            <a:lvl6pPr lvl="5">
              <a:spcBef>
                <a:spcPts val="1000"/>
              </a:spcBef>
              <a:spcAft>
                <a:spcPts val="0"/>
              </a:spcAft>
              <a:buSzPts val="3600"/>
              <a:buFont typeface="Inclusive Sans"/>
              <a:buNone/>
              <a:defRPr sz="3600">
                <a:latin typeface="Inclusive Sans"/>
                <a:ea typeface="Inclusive Sans"/>
                <a:cs typeface="Inclusive Sans"/>
                <a:sym typeface="Inclusive Sans"/>
              </a:defRPr>
            </a:lvl6pPr>
            <a:lvl7pPr lvl="6">
              <a:spcBef>
                <a:spcPts val="1000"/>
              </a:spcBef>
              <a:spcAft>
                <a:spcPts val="0"/>
              </a:spcAft>
              <a:buSzPts val="3600"/>
              <a:buFont typeface="Inclusive Sans"/>
              <a:buNone/>
              <a:defRPr sz="3600">
                <a:latin typeface="Inclusive Sans"/>
                <a:ea typeface="Inclusive Sans"/>
                <a:cs typeface="Inclusive Sans"/>
                <a:sym typeface="Inclusive Sans"/>
              </a:defRPr>
            </a:lvl7pPr>
            <a:lvl8pPr lvl="7">
              <a:spcBef>
                <a:spcPts val="1000"/>
              </a:spcBef>
              <a:spcAft>
                <a:spcPts val="0"/>
              </a:spcAft>
              <a:buSzPts val="3600"/>
              <a:buFont typeface="Inclusive Sans"/>
              <a:buNone/>
              <a:defRPr sz="3600">
                <a:latin typeface="Inclusive Sans"/>
                <a:ea typeface="Inclusive Sans"/>
                <a:cs typeface="Inclusive Sans"/>
                <a:sym typeface="Inclusive Sans"/>
              </a:defRPr>
            </a:lvl8pPr>
            <a:lvl9pPr lvl="8">
              <a:spcBef>
                <a:spcPts val="1000"/>
              </a:spcBef>
              <a:spcAft>
                <a:spcPts val="0"/>
              </a:spcAft>
              <a:buSzPts val="3600"/>
              <a:buFont typeface="Inclusive Sans"/>
              <a:buNone/>
              <a:defRPr sz="3600">
                <a:latin typeface="Inclusive Sans"/>
                <a:ea typeface="Inclusive Sans"/>
                <a:cs typeface="Inclusive Sans"/>
                <a:sym typeface="Inclusive Sans"/>
              </a:defRPr>
            </a:lvl9pPr>
          </a:lstStyle>
          <a:p>
            <a:endParaRPr/>
          </a:p>
        </p:txBody>
      </p:sp>
      <p:sp>
        <p:nvSpPr>
          <p:cNvPr id="46" name="Google Shape;46;p5"/>
          <p:cNvSpPr txBox="1">
            <a:spLocks noGrp="1"/>
          </p:cNvSpPr>
          <p:nvPr>
            <p:ph type="subTitle" idx="3"/>
          </p:nvPr>
        </p:nvSpPr>
        <p:spPr>
          <a:xfrm>
            <a:off x="1015365" y="11674088"/>
            <a:ext cx="13645500" cy="432300"/>
          </a:xfrm>
          <a:prstGeom prst="rect">
            <a:avLst/>
          </a:prstGeom>
        </p:spPr>
        <p:txBody>
          <a:bodyPr spcFirstLastPara="1" wrap="square" lIns="0" tIns="0" rIns="0" bIns="0" anchor="t" anchorCtr="0">
            <a:noAutofit/>
          </a:bodyPr>
          <a:lstStyle>
            <a:lvl1pPr lvl="0">
              <a:lnSpc>
                <a:spcPct val="100000"/>
              </a:lnSpc>
              <a:spcBef>
                <a:spcPts val="2000"/>
              </a:spcBef>
              <a:spcAft>
                <a:spcPts val="0"/>
              </a:spcAft>
              <a:buClr>
                <a:schemeClr val="lt1"/>
              </a:buClr>
              <a:buSzPts val="3600"/>
              <a:buNone/>
              <a:defRPr sz="3600">
                <a:solidFill>
                  <a:schemeClr val="lt1"/>
                </a:solidFill>
              </a:defRPr>
            </a:lvl1pPr>
            <a:lvl2pPr lvl="1">
              <a:spcBef>
                <a:spcPts val="1000"/>
              </a:spcBef>
              <a:spcAft>
                <a:spcPts val="0"/>
              </a:spcAft>
              <a:buSzPts val="4800"/>
              <a:buNone/>
              <a:defRPr/>
            </a:lvl2pPr>
            <a:lvl3pPr lvl="2">
              <a:spcBef>
                <a:spcPts val="1000"/>
              </a:spcBef>
              <a:spcAft>
                <a:spcPts val="0"/>
              </a:spcAft>
              <a:buSzPts val="4000"/>
              <a:buNone/>
              <a:defRPr/>
            </a:lvl3pPr>
            <a:lvl4pPr lvl="3">
              <a:spcBef>
                <a:spcPts val="1000"/>
              </a:spcBef>
              <a:spcAft>
                <a:spcPts val="0"/>
              </a:spcAft>
              <a:buSzPts val="3600"/>
              <a:buNone/>
              <a:defRPr/>
            </a:lvl4pPr>
            <a:lvl5pPr lvl="4">
              <a:spcBef>
                <a:spcPts val="1000"/>
              </a:spcBef>
              <a:spcAft>
                <a:spcPts val="0"/>
              </a:spcAft>
              <a:buSzPts val="3600"/>
              <a:buNone/>
              <a:defRPr/>
            </a:lvl5pPr>
            <a:lvl6pPr lvl="5">
              <a:spcBef>
                <a:spcPts val="1000"/>
              </a:spcBef>
              <a:spcAft>
                <a:spcPts val="0"/>
              </a:spcAft>
              <a:buSzPts val="3600"/>
              <a:buNone/>
              <a:defRPr/>
            </a:lvl6pPr>
            <a:lvl7pPr lvl="6">
              <a:spcBef>
                <a:spcPts val="1000"/>
              </a:spcBef>
              <a:spcAft>
                <a:spcPts val="0"/>
              </a:spcAft>
              <a:buSzPts val="3600"/>
              <a:buNone/>
              <a:defRPr/>
            </a:lvl7pPr>
            <a:lvl8pPr lvl="7">
              <a:spcBef>
                <a:spcPts val="1000"/>
              </a:spcBef>
              <a:spcAft>
                <a:spcPts val="0"/>
              </a:spcAft>
              <a:buSzPts val="3600"/>
              <a:buNone/>
              <a:defRPr/>
            </a:lvl8pPr>
            <a:lvl9pPr lvl="8">
              <a:spcBef>
                <a:spcPts val="1000"/>
              </a:spcBef>
              <a:spcAft>
                <a:spcPts val="0"/>
              </a:spcAft>
              <a:buSzPts val="3600"/>
              <a:buNone/>
              <a:defRPr/>
            </a:lvl9pPr>
          </a:lstStyle>
          <a:p>
            <a:endParaRPr/>
          </a:p>
        </p:txBody>
      </p:sp>
      <p:pic>
        <p:nvPicPr>
          <p:cNvPr id="2" name="Picture 1">
            <a:extLst>
              <a:ext uri="{FF2B5EF4-FFF2-40B4-BE49-F238E27FC236}">
                <a16:creationId xmlns:a16="http://schemas.microsoft.com/office/drawing/2014/main" id="{8E5D0511-3EE5-AA48-1DB3-23DD6B9885EE}"/>
              </a:ext>
            </a:extLst>
          </p:cNvPr>
          <p:cNvPicPr>
            <a:picLocks noChangeAspect="1"/>
          </p:cNvPicPr>
          <p:nvPr userDrawn="1"/>
        </p:nvPicPr>
        <p:blipFill>
          <a:blip r:embed="rId4"/>
          <a:stretch>
            <a:fillRect/>
          </a:stretch>
        </p:blipFill>
        <p:spPr>
          <a:xfrm>
            <a:off x="0" y="0"/>
            <a:ext cx="10334445" cy="2977368"/>
          </a:xfrm>
          <a:prstGeom prst="rect">
            <a:avLst/>
          </a:prstGeom>
        </p:spPr>
      </p:pic>
      <p:sp>
        <p:nvSpPr>
          <p:cNvPr id="4" name="Google Shape;39;p4">
            <a:extLst>
              <a:ext uri="{FF2B5EF4-FFF2-40B4-BE49-F238E27FC236}">
                <a16:creationId xmlns:a16="http://schemas.microsoft.com/office/drawing/2014/main" id="{C071BE19-AF63-8C2A-7C73-1322D18EF77A}"/>
              </a:ext>
            </a:extLst>
          </p:cNvPr>
          <p:cNvSpPr txBox="1">
            <a:spLocks/>
          </p:cNvSpPr>
          <p:nvPr userDrawn="1"/>
        </p:nvSpPr>
        <p:spPr>
          <a:xfrm>
            <a:off x="1015375" y="3959543"/>
            <a:ext cx="9319070" cy="844800"/>
          </a:xfrm>
          <a:prstGeom prst="rect">
            <a:avLst/>
          </a:prstGeom>
          <a:noFill/>
          <a:ln w="28575" cap="flat" cmpd="sng">
            <a:solidFill>
              <a:schemeClr val="lt1"/>
            </a:solidFill>
            <a:prstDash val="solid"/>
            <a:round/>
            <a:headEnd type="none" w="sm" len="sm"/>
            <a:tailEnd type="none" w="sm" len="sm"/>
          </a:ln>
        </p:spPr>
        <p:txBody>
          <a:bodyPr spcFirstLastPara="1" wrap="square" lIns="222875" tIns="143825" rIns="222875" bIns="143825" anchor="ctr" anchorCtr="0">
            <a:noAutofit/>
          </a:bodyPr>
          <a:lstStyle>
            <a:defPPr marR="0" lvl="0" algn="l" rtl="0">
              <a:lnSpc>
                <a:spcPct val="100000"/>
              </a:lnSpc>
              <a:spcBef>
                <a:spcPts val="0"/>
              </a:spcBef>
              <a:spcAft>
                <a:spcPts val="0"/>
              </a:spcAft>
            </a:defPPr>
            <a:lvl1pPr marL="457200" marR="0" lvl="0" indent="-584223" algn="l" rtl="0">
              <a:lnSpc>
                <a:spcPct val="90000"/>
              </a:lnSpc>
              <a:spcBef>
                <a:spcPts val="2000"/>
              </a:spcBef>
              <a:spcAft>
                <a:spcPts val="0"/>
              </a:spcAft>
              <a:buClr>
                <a:schemeClr val="lt1"/>
              </a:buClr>
              <a:buSzPts val="3600"/>
              <a:buFont typeface="Inclusive Sans"/>
              <a:buNone/>
              <a:defRPr sz="3600" b="1" i="0" u="none" strike="noStrike" cap="none">
                <a:solidFill>
                  <a:schemeClr val="lt1"/>
                </a:solidFill>
                <a:latin typeface="Inclusive Sans"/>
                <a:ea typeface="Inclusive Sans"/>
                <a:cs typeface="Inclusive Sans"/>
                <a:sym typeface="Inclusive Sans"/>
              </a:defRPr>
            </a:lvl1pPr>
            <a:lvl2pPr marL="914400" marR="0" lvl="1" indent="-533419" algn="l" rtl="0">
              <a:lnSpc>
                <a:spcPct val="90000"/>
              </a:lnSpc>
              <a:spcBef>
                <a:spcPts val="1000"/>
              </a:spcBef>
              <a:spcAft>
                <a:spcPts val="0"/>
              </a:spcAft>
              <a:buClr>
                <a:schemeClr val="accent6"/>
              </a:buClr>
              <a:buSzPts val="3600"/>
              <a:buFont typeface="Inclusive Sans"/>
              <a:buNone/>
              <a:defRPr sz="3600" b="1" i="0" u="none" strike="noStrike" cap="none">
                <a:solidFill>
                  <a:schemeClr val="accent6"/>
                </a:solidFill>
                <a:latin typeface="Inclusive Sans"/>
                <a:ea typeface="Inclusive Sans"/>
                <a:cs typeface="Inclusive Sans"/>
                <a:sym typeface="Inclusive Sans"/>
              </a:defRPr>
            </a:lvl2pPr>
            <a:lvl3pPr marL="1371600" marR="0" lvl="2" indent="-482616" algn="l" rtl="0">
              <a:lnSpc>
                <a:spcPct val="90000"/>
              </a:lnSpc>
              <a:spcBef>
                <a:spcPts val="1000"/>
              </a:spcBef>
              <a:spcAft>
                <a:spcPts val="0"/>
              </a:spcAft>
              <a:buClr>
                <a:schemeClr val="accent6"/>
              </a:buClr>
              <a:buSzPts val="3600"/>
              <a:buFont typeface="Inclusive Sans"/>
              <a:buNone/>
              <a:defRPr sz="3600" b="1" i="0" u="none" strike="noStrike" cap="none">
                <a:solidFill>
                  <a:schemeClr val="accent6"/>
                </a:solidFill>
                <a:latin typeface="Inclusive Sans"/>
                <a:ea typeface="Inclusive Sans"/>
                <a:cs typeface="Inclusive Sans"/>
                <a:sym typeface="Inclusive Sans"/>
              </a:defRPr>
            </a:lvl3pPr>
            <a:lvl4pPr marL="1828800" marR="0" lvl="3" indent="-457215" algn="l" rtl="0">
              <a:lnSpc>
                <a:spcPct val="90000"/>
              </a:lnSpc>
              <a:spcBef>
                <a:spcPts val="1000"/>
              </a:spcBef>
              <a:spcAft>
                <a:spcPts val="0"/>
              </a:spcAft>
              <a:buClr>
                <a:schemeClr val="accent6"/>
              </a:buClr>
              <a:buSzPts val="3600"/>
              <a:buFont typeface="Inclusive Sans"/>
              <a:buNone/>
              <a:defRPr sz="3600" b="1" i="0" u="none" strike="noStrike" cap="none">
                <a:solidFill>
                  <a:schemeClr val="accent6"/>
                </a:solidFill>
                <a:latin typeface="Inclusive Sans"/>
                <a:ea typeface="Inclusive Sans"/>
                <a:cs typeface="Inclusive Sans"/>
                <a:sym typeface="Inclusive Sans"/>
              </a:defRPr>
            </a:lvl4pPr>
            <a:lvl5pPr marL="2286000" marR="0" lvl="4" indent="-457215" algn="l" rtl="0">
              <a:lnSpc>
                <a:spcPct val="90000"/>
              </a:lnSpc>
              <a:spcBef>
                <a:spcPts val="1000"/>
              </a:spcBef>
              <a:spcAft>
                <a:spcPts val="0"/>
              </a:spcAft>
              <a:buClr>
                <a:schemeClr val="accent6"/>
              </a:buClr>
              <a:buSzPts val="3600"/>
              <a:buFont typeface="Inclusive Sans"/>
              <a:buNone/>
              <a:defRPr sz="3600" b="1" i="0" u="none" strike="noStrike" cap="none">
                <a:solidFill>
                  <a:schemeClr val="accent6"/>
                </a:solidFill>
                <a:latin typeface="Inclusive Sans"/>
                <a:ea typeface="Inclusive Sans"/>
                <a:cs typeface="Inclusive Sans"/>
                <a:sym typeface="Inclusive Sans"/>
              </a:defRPr>
            </a:lvl5pPr>
            <a:lvl6pPr marL="2743200" marR="0" lvl="5" indent="-457215" algn="l" rtl="0">
              <a:lnSpc>
                <a:spcPct val="90000"/>
              </a:lnSpc>
              <a:spcBef>
                <a:spcPts val="1000"/>
              </a:spcBef>
              <a:spcAft>
                <a:spcPts val="0"/>
              </a:spcAft>
              <a:buClr>
                <a:schemeClr val="dk1"/>
              </a:buClr>
              <a:buSzPts val="3600"/>
              <a:buFont typeface="Inclusive Sans"/>
              <a:buNone/>
              <a:defRPr sz="3600" b="1" i="0" u="none" strike="noStrike" cap="none">
                <a:solidFill>
                  <a:schemeClr val="dk1"/>
                </a:solidFill>
                <a:latin typeface="Inclusive Sans"/>
                <a:ea typeface="Inclusive Sans"/>
                <a:cs typeface="Inclusive Sans"/>
                <a:sym typeface="Inclusive Sans"/>
              </a:defRPr>
            </a:lvl6pPr>
            <a:lvl7pPr marL="3200400" marR="0" lvl="6" indent="-457215" algn="l" rtl="0">
              <a:lnSpc>
                <a:spcPct val="90000"/>
              </a:lnSpc>
              <a:spcBef>
                <a:spcPts val="1000"/>
              </a:spcBef>
              <a:spcAft>
                <a:spcPts val="0"/>
              </a:spcAft>
              <a:buClr>
                <a:schemeClr val="dk1"/>
              </a:buClr>
              <a:buSzPts val="3600"/>
              <a:buFont typeface="Inclusive Sans"/>
              <a:buNone/>
              <a:defRPr sz="3600" b="1" i="0" u="none" strike="noStrike" cap="none">
                <a:solidFill>
                  <a:schemeClr val="dk1"/>
                </a:solidFill>
                <a:latin typeface="Inclusive Sans"/>
                <a:ea typeface="Inclusive Sans"/>
                <a:cs typeface="Inclusive Sans"/>
                <a:sym typeface="Inclusive Sans"/>
              </a:defRPr>
            </a:lvl7pPr>
            <a:lvl8pPr marL="3657600" marR="0" lvl="7" indent="-457215" algn="l" rtl="0">
              <a:lnSpc>
                <a:spcPct val="90000"/>
              </a:lnSpc>
              <a:spcBef>
                <a:spcPts val="1000"/>
              </a:spcBef>
              <a:spcAft>
                <a:spcPts val="0"/>
              </a:spcAft>
              <a:buClr>
                <a:schemeClr val="dk1"/>
              </a:buClr>
              <a:buSzPts val="3600"/>
              <a:buFont typeface="Inclusive Sans"/>
              <a:buNone/>
              <a:defRPr sz="3600" b="1" i="0" u="none" strike="noStrike" cap="none">
                <a:solidFill>
                  <a:schemeClr val="dk1"/>
                </a:solidFill>
                <a:latin typeface="Inclusive Sans"/>
                <a:ea typeface="Inclusive Sans"/>
                <a:cs typeface="Inclusive Sans"/>
                <a:sym typeface="Inclusive Sans"/>
              </a:defRPr>
            </a:lvl8pPr>
            <a:lvl9pPr marL="4114800" marR="0" lvl="8" indent="-457215" algn="l" rtl="0">
              <a:lnSpc>
                <a:spcPct val="90000"/>
              </a:lnSpc>
              <a:spcBef>
                <a:spcPts val="1000"/>
              </a:spcBef>
              <a:spcAft>
                <a:spcPts val="0"/>
              </a:spcAft>
              <a:buClr>
                <a:schemeClr val="dk1"/>
              </a:buClr>
              <a:buSzPts val="3600"/>
              <a:buFont typeface="Inclusive Sans"/>
              <a:buNone/>
              <a:defRPr sz="3600" b="1" i="0" u="none" strike="noStrike" cap="none">
                <a:solidFill>
                  <a:schemeClr val="dk1"/>
                </a:solidFill>
                <a:latin typeface="Inclusive Sans"/>
                <a:ea typeface="Inclusive Sans"/>
                <a:cs typeface="Inclusive Sans"/>
                <a:sym typeface="Inclusive Sans"/>
              </a:defRPr>
            </a:lvl9pPr>
          </a:lstStyle>
          <a:p>
            <a:r>
              <a:rPr lang="en-GB"/>
              <a:t>NIHR Biomedical Research Centre: Cambridge</a:t>
            </a:r>
            <a:endParaRPr lang="en-GB" dirty="0"/>
          </a:p>
        </p:txBody>
      </p:sp>
    </p:spTree>
  </p:cSld>
  <p:clrMapOvr>
    <a:masterClrMapping/>
  </p:clrMapOvr>
  <p:extLst>
    <p:ext uri="{DCECCB84-F9BA-43D5-87BE-67443E8EF086}">
      <p15:sldGuideLst xmlns:p15="http://schemas.microsoft.com/office/powerpoint/2012/main">
        <p15:guide id="1" orient="horz" pos="7994">
          <p15:clr>
            <a:srgbClr val="FBAE40"/>
          </p15:clr>
        </p15:guide>
        <p15:guide id="2" pos="7365">
          <p15:clr>
            <a:srgbClr val="FBAE40"/>
          </p15:clr>
        </p15:guide>
        <p15:guide id="3" orient="horz" pos="1570">
          <p15:clr>
            <a:srgbClr val="E46962"/>
          </p15:clr>
        </p15:guide>
        <p15:guide id="4" pos="640">
          <p15:clr>
            <a:srgbClr val="E46962"/>
          </p15:clr>
        </p15:guide>
        <p15:guide id="5" pos="8520">
          <p15:clr>
            <a:srgbClr val="E46962"/>
          </p15:clr>
        </p15:guide>
        <p15:guide id="6" orient="horz" pos="646">
          <p15:clr>
            <a:srgbClr val="E46962"/>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ivider slide 1" userDrawn="1">
  <p:cSld name="SECTION_HEADER_1">
    <p:bg>
      <p:bgPr>
        <a:solidFill>
          <a:schemeClr val="accent3"/>
        </a:solidFill>
        <a:effectLst/>
      </p:bgPr>
    </p:bg>
    <p:spTree>
      <p:nvGrpSpPr>
        <p:cNvPr id="1" name="Shape 48"/>
        <p:cNvGrpSpPr/>
        <p:nvPr/>
      </p:nvGrpSpPr>
      <p:grpSpPr>
        <a:xfrm>
          <a:off x="0" y="0"/>
          <a:ext cx="0" cy="0"/>
          <a:chOff x="0" y="0"/>
          <a:chExt cx="0" cy="0"/>
        </a:xfrm>
      </p:grpSpPr>
      <p:pic>
        <p:nvPicPr>
          <p:cNvPr id="49" name="Google Shape;49;p6" title="graphic element blue.png"/>
          <p:cNvPicPr preferRelativeResize="0"/>
          <p:nvPr/>
        </p:nvPicPr>
        <p:blipFill>
          <a:blip r:embed="rId2">
            <a:alphaModFix/>
          </a:blip>
          <a:stretch>
            <a:fillRect/>
          </a:stretch>
        </p:blipFill>
        <p:spPr>
          <a:xfrm>
            <a:off x="13335931" y="0"/>
            <a:ext cx="11050467" cy="13715999"/>
          </a:xfrm>
          <a:prstGeom prst="rect">
            <a:avLst/>
          </a:prstGeom>
          <a:noFill/>
          <a:ln>
            <a:noFill/>
          </a:ln>
        </p:spPr>
      </p:pic>
      <p:sp>
        <p:nvSpPr>
          <p:cNvPr id="50" name="Google Shape;50;p6"/>
          <p:cNvSpPr txBox="1">
            <a:spLocks noGrp="1"/>
          </p:cNvSpPr>
          <p:nvPr>
            <p:ph type="title"/>
          </p:nvPr>
        </p:nvSpPr>
        <p:spPr>
          <a:xfrm>
            <a:off x="1015300" y="2242038"/>
            <a:ext cx="11802000" cy="48270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9001"/>
              <a:buFont typeface="Inclusive Sans"/>
              <a:buNone/>
              <a:defRPr sz="9000" b="1"/>
            </a:lvl1pPr>
            <a:lvl2pPr lvl="1">
              <a:spcBef>
                <a:spcPts val="0"/>
              </a:spcBef>
              <a:spcAft>
                <a:spcPts val="0"/>
              </a:spcAft>
              <a:buSzPts val="2800"/>
              <a:buNone/>
              <a:defRPr sz="3600"/>
            </a:lvl2pPr>
            <a:lvl3pPr lvl="2">
              <a:spcBef>
                <a:spcPts val="0"/>
              </a:spcBef>
              <a:spcAft>
                <a:spcPts val="0"/>
              </a:spcAft>
              <a:buSzPts val="2800"/>
              <a:buNone/>
              <a:defRPr sz="3600"/>
            </a:lvl3pPr>
            <a:lvl4pPr lvl="3">
              <a:spcBef>
                <a:spcPts val="0"/>
              </a:spcBef>
              <a:spcAft>
                <a:spcPts val="0"/>
              </a:spcAft>
              <a:buSzPts val="2800"/>
              <a:buNone/>
              <a:defRPr sz="3600"/>
            </a:lvl4pPr>
            <a:lvl5pPr lvl="4">
              <a:spcBef>
                <a:spcPts val="0"/>
              </a:spcBef>
              <a:spcAft>
                <a:spcPts val="0"/>
              </a:spcAft>
              <a:buSzPts val="2800"/>
              <a:buNone/>
              <a:defRPr sz="3600"/>
            </a:lvl5pPr>
            <a:lvl6pPr lvl="5">
              <a:spcBef>
                <a:spcPts val="0"/>
              </a:spcBef>
              <a:spcAft>
                <a:spcPts val="0"/>
              </a:spcAft>
              <a:buSzPts val="2800"/>
              <a:buNone/>
              <a:defRPr sz="3600"/>
            </a:lvl6pPr>
            <a:lvl7pPr lvl="6">
              <a:spcBef>
                <a:spcPts val="0"/>
              </a:spcBef>
              <a:spcAft>
                <a:spcPts val="0"/>
              </a:spcAft>
              <a:buSzPts val="2800"/>
              <a:buNone/>
              <a:defRPr sz="3600"/>
            </a:lvl7pPr>
            <a:lvl8pPr lvl="7">
              <a:spcBef>
                <a:spcPts val="0"/>
              </a:spcBef>
              <a:spcAft>
                <a:spcPts val="0"/>
              </a:spcAft>
              <a:buSzPts val="2800"/>
              <a:buNone/>
              <a:defRPr sz="3600"/>
            </a:lvl8pPr>
            <a:lvl9pPr lvl="8">
              <a:spcBef>
                <a:spcPts val="0"/>
              </a:spcBef>
              <a:spcAft>
                <a:spcPts val="0"/>
              </a:spcAft>
              <a:buSzPts val="2800"/>
              <a:buNone/>
              <a:defRPr sz="3600"/>
            </a:lvl9pPr>
          </a:lstStyle>
          <a:p>
            <a:endParaRPr/>
          </a:p>
        </p:txBody>
      </p:sp>
      <p:sp>
        <p:nvSpPr>
          <p:cNvPr id="51" name="Google Shape;51;p6"/>
          <p:cNvSpPr txBox="1">
            <a:spLocks noGrp="1"/>
          </p:cNvSpPr>
          <p:nvPr>
            <p:ph type="sldNum" idx="12"/>
          </p:nvPr>
        </p:nvSpPr>
        <p:spPr>
          <a:xfrm>
            <a:off x="21576247" y="12817300"/>
            <a:ext cx="1794900" cy="369300"/>
          </a:xfrm>
          <a:prstGeom prst="rect">
            <a:avLst/>
          </a:prstGeom>
          <a:noFill/>
          <a:ln>
            <a:noFill/>
          </a:ln>
        </p:spPr>
        <p:txBody>
          <a:bodyPr spcFirstLastPara="1" wrap="square" lIns="0" tIns="0" rIns="0" bIns="0" anchor="t" anchorCtr="0">
            <a:spAutoFit/>
          </a:bodyPr>
          <a:lstStyle>
            <a:lvl1pPr marL="0" lvl="0" indent="0" algn="r">
              <a:spcBef>
                <a:spcPts val="0"/>
              </a:spcBef>
              <a:buNone/>
              <a:defRPr sz="2400"/>
            </a:lvl1pPr>
            <a:lvl2pPr marL="0" lvl="1" indent="0" algn="r">
              <a:spcBef>
                <a:spcPts val="0"/>
              </a:spcBef>
              <a:buNone/>
              <a:defRPr sz="2400"/>
            </a:lvl2pPr>
            <a:lvl3pPr marL="0" lvl="2" indent="0" algn="r">
              <a:spcBef>
                <a:spcPts val="0"/>
              </a:spcBef>
              <a:buNone/>
              <a:defRPr sz="2400"/>
            </a:lvl3pPr>
            <a:lvl4pPr marL="0" lvl="3" indent="0" algn="r">
              <a:spcBef>
                <a:spcPts val="0"/>
              </a:spcBef>
              <a:buNone/>
              <a:defRPr sz="2400"/>
            </a:lvl4pPr>
            <a:lvl5pPr marL="0" lvl="4" indent="0" algn="r">
              <a:spcBef>
                <a:spcPts val="0"/>
              </a:spcBef>
              <a:buNone/>
              <a:defRPr sz="2400"/>
            </a:lvl5pPr>
            <a:lvl6pPr marL="0" lvl="5" indent="0" algn="r">
              <a:spcBef>
                <a:spcPts val="0"/>
              </a:spcBef>
              <a:buNone/>
              <a:defRPr sz="2400"/>
            </a:lvl6pPr>
            <a:lvl7pPr marL="0" lvl="6" indent="0" algn="r">
              <a:spcBef>
                <a:spcPts val="0"/>
              </a:spcBef>
              <a:buNone/>
              <a:defRPr sz="2400"/>
            </a:lvl7pPr>
            <a:lvl8pPr marL="0" lvl="7" indent="0" algn="r">
              <a:spcBef>
                <a:spcPts val="0"/>
              </a:spcBef>
              <a:buNone/>
              <a:defRPr sz="2400"/>
            </a:lvl8pPr>
            <a:lvl9pPr marL="0" lvl="8" indent="0" algn="r">
              <a:spcBef>
                <a:spcPts val="0"/>
              </a:spcBef>
              <a:buNone/>
              <a:defRPr sz="2400"/>
            </a:lvl9pPr>
          </a:lstStyle>
          <a:p>
            <a:pPr marL="0" lvl="0" indent="0" algn="r" rtl="0">
              <a:spcBef>
                <a:spcPts val="0"/>
              </a:spcBef>
              <a:spcAft>
                <a:spcPts val="0"/>
              </a:spcAft>
              <a:buNone/>
            </a:pPr>
            <a:fld id="{00000000-1234-1234-1234-123412341234}" type="slidenum">
              <a:rPr lang="en-US"/>
              <a:t>‹#›</a:t>
            </a:fld>
            <a:endParaRPr/>
          </a:p>
        </p:txBody>
      </p:sp>
      <p:sp>
        <p:nvSpPr>
          <p:cNvPr id="52" name="Google Shape;52;p6"/>
          <p:cNvSpPr txBox="1"/>
          <p:nvPr/>
        </p:nvSpPr>
        <p:spPr>
          <a:xfrm>
            <a:off x="1015300" y="12816002"/>
            <a:ext cx="10199040"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i="0" u="none" strike="noStrike" cap="none" dirty="0">
                <a:solidFill>
                  <a:schemeClr val="dk1"/>
                </a:solidFill>
                <a:latin typeface="Inclusive Sans"/>
                <a:ea typeface="Inclusive Sans"/>
                <a:cs typeface="Inclusive Sans"/>
                <a:sym typeface="Inclusive Sans"/>
              </a:rPr>
              <a:t>NIHR Biomedical Research Centre: </a:t>
            </a:r>
            <a:r>
              <a:rPr lang="en-US" sz="2400" b="0" i="0" u="none" strike="noStrike" cap="none" dirty="0">
                <a:solidFill>
                  <a:schemeClr val="dk1"/>
                </a:solidFill>
                <a:latin typeface="Inclusive Sans"/>
                <a:ea typeface="Inclusive Sans"/>
                <a:cs typeface="Inclusive Sans"/>
                <a:sym typeface="Inclusive Sans"/>
              </a:rPr>
              <a:t>Cambridge</a:t>
            </a:r>
            <a:endParaRPr sz="2800" dirty="0"/>
          </a:p>
        </p:txBody>
      </p:sp>
      <p:sp>
        <p:nvSpPr>
          <p:cNvPr id="53" name="Google Shape;53;p6"/>
          <p:cNvSpPr txBox="1">
            <a:spLocks noGrp="1"/>
          </p:cNvSpPr>
          <p:nvPr>
            <p:ph type="subTitle" idx="1"/>
          </p:nvPr>
        </p:nvSpPr>
        <p:spPr>
          <a:xfrm>
            <a:off x="1015300" y="7495225"/>
            <a:ext cx="11178000" cy="3168600"/>
          </a:xfrm>
          <a:prstGeom prst="rect">
            <a:avLst/>
          </a:prstGeom>
        </p:spPr>
        <p:txBody>
          <a:bodyPr spcFirstLastPara="1" wrap="square" lIns="0" tIns="0" rIns="0" bIns="0" anchor="t" anchorCtr="0">
            <a:noAutofit/>
          </a:bodyPr>
          <a:lstStyle>
            <a:lvl1pPr lvl="0">
              <a:spcBef>
                <a:spcPts val="2000"/>
              </a:spcBef>
              <a:spcAft>
                <a:spcPts val="0"/>
              </a:spcAft>
              <a:buClr>
                <a:schemeClr val="dk1"/>
              </a:buClr>
              <a:buSzPts val="5000"/>
              <a:buFont typeface="Inclusive Sans"/>
              <a:buNone/>
              <a:defRPr sz="5000">
                <a:solidFill>
                  <a:schemeClr val="dk1"/>
                </a:solidFill>
              </a:defRPr>
            </a:lvl1pPr>
            <a:lvl2pPr lvl="1">
              <a:spcBef>
                <a:spcPts val="1000"/>
              </a:spcBef>
              <a:spcAft>
                <a:spcPts val="0"/>
              </a:spcAft>
              <a:buSzPts val="4800"/>
              <a:buNone/>
              <a:defRPr/>
            </a:lvl2pPr>
            <a:lvl3pPr lvl="2">
              <a:spcBef>
                <a:spcPts val="1000"/>
              </a:spcBef>
              <a:spcAft>
                <a:spcPts val="0"/>
              </a:spcAft>
              <a:buSzPts val="4000"/>
              <a:buNone/>
              <a:defRPr/>
            </a:lvl3pPr>
            <a:lvl4pPr lvl="3">
              <a:spcBef>
                <a:spcPts val="1000"/>
              </a:spcBef>
              <a:spcAft>
                <a:spcPts val="0"/>
              </a:spcAft>
              <a:buSzPts val="3600"/>
              <a:buNone/>
              <a:defRPr/>
            </a:lvl4pPr>
            <a:lvl5pPr lvl="4">
              <a:spcBef>
                <a:spcPts val="1000"/>
              </a:spcBef>
              <a:spcAft>
                <a:spcPts val="0"/>
              </a:spcAft>
              <a:buSzPts val="3600"/>
              <a:buNone/>
              <a:defRPr/>
            </a:lvl5pPr>
            <a:lvl6pPr lvl="5">
              <a:spcBef>
                <a:spcPts val="1000"/>
              </a:spcBef>
              <a:spcAft>
                <a:spcPts val="0"/>
              </a:spcAft>
              <a:buSzPts val="3600"/>
              <a:buNone/>
              <a:defRPr/>
            </a:lvl6pPr>
            <a:lvl7pPr lvl="6">
              <a:spcBef>
                <a:spcPts val="1000"/>
              </a:spcBef>
              <a:spcAft>
                <a:spcPts val="0"/>
              </a:spcAft>
              <a:buSzPts val="3600"/>
              <a:buNone/>
              <a:defRPr/>
            </a:lvl7pPr>
            <a:lvl8pPr lvl="7">
              <a:spcBef>
                <a:spcPts val="1000"/>
              </a:spcBef>
              <a:spcAft>
                <a:spcPts val="0"/>
              </a:spcAft>
              <a:buSzPts val="3600"/>
              <a:buNone/>
              <a:defRPr/>
            </a:lvl8pPr>
            <a:lvl9pPr lvl="8">
              <a:spcBef>
                <a:spcPts val="1000"/>
              </a:spcBef>
              <a:spcAft>
                <a:spcPts val="0"/>
              </a:spcAft>
              <a:buSzPts val="3600"/>
              <a:buNone/>
              <a:defRPr/>
            </a:lvl9pPr>
          </a:lstStyle>
          <a:p>
            <a:endParaRPr/>
          </a:p>
        </p:txBody>
      </p:sp>
      <p:sp>
        <p:nvSpPr>
          <p:cNvPr id="54" name="Google Shape;54;p6"/>
          <p:cNvSpPr txBox="1">
            <a:spLocks noGrp="1"/>
          </p:cNvSpPr>
          <p:nvPr>
            <p:ph type="subTitle" idx="2" hasCustomPrompt="1"/>
          </p:nvPr>
        </p:nvSpPr>
        <p:spPr>
          <a:xfrm>
            <a:off x="2304098" y="12815888"/>
            <a:ext cx="12196200" cy="369600"/>
          </a:xfrm>
          <a:prstGeom prst="rect">
            <a:avLst/>
          </a:prstGeom>
        </p:spPr>
        <p:txBody>
          <a:bodyPr spcFirstLastPara="1" wrap="square" lIns="0" tIns="0" rIns="0" bIns="0" anchor="t" anchorCtr="0">
            <a:noAutofit/>
          </a:bodyPr>
          <a:lstStyle>
            <a:lvl1pPr lvl="0">
              <a:lnSpc>
                <a:spcPct val="100000"/>
              </a:lnSpc>
              <a:spcBef>
                <a:spcPts val="2000"/>
              </a:spcBef>
              <a:spcAft>
                <a:spcPts val="0"/>
              </a:spcAft>
              <a:buClr>
                <a:schemeClr val="dk1"/>
              </a:buClr>
              <a:buSzPts val="2400"/>
              <a:buFont typeface="Inclusive Sans"/>
              <a:buNone/>
              <a:defRPr sz="2400">
                <a:solidFill>
                  <a:schemeClr val="dk1"/>
                </a:solidFill>
              </a:defRPr>
            </a:lvl1pPr>
            <a:lvl2pPr lvl="1">
              <a:spcBef>
                <a:spcPts val="1000"/>
              </a:spcBef>
              <a:spcAft>
                <a:spcPts val="0"/>
              </a:spcAft>
              <a:buSzPts val="4800"/>
              <a:buNone/>
              <a:defRPr/>
            </a:lvl2pPr>
            <a:lvl3pPr lvl="2">
              <a:spcBef>
                <a:spcPts val="1000"/>
              </a:spcBef>
              <a:spcAft>
                <a:spcPts val="0"/>
              </a:spcAft>
              <a:buSzPts val="4000"/>
              <a:buNone/>
              <a:defRPr/>
            </a:lvl3pPr>
            <a:lvl4pPr lvl="3">
              <a:spcBef>
                <a:spcPts val="1000"/>
              </a:spcBef>
              <a:spcAft>
                <a:spcPts val="0"/>
              </a:spcAft>
              <a:buSzPts val="3600"/>
              <a:buNone/>
              <a:defRPr/>
            </a:lvl4pPr>
            <a:lvl5pPr lvl="4">
              <a:spcBef>
                <a:spcPts val="1000"/>
              </a:spcBef>
              <a:spcAft>
                <a:spcPts val="0"/>
              </a:spcAft>
              <a:buSzPts val="3600"/>
              <a:buNone/>
              <a:defRPr/>
            </a:lvl5pPr>
            <a:lvl6pPr lvl="5">
              <a:spcBef>
                <a:spcPts val="1000"/>
              </a:spcBef>
              <a:spcAft>
                <a:spcPts val="0"/>
              </a:spcAft>
              <a:buSzPts val="3600"/>
              <a:buNone/>
              <a:defRPr/>
            </a:lvl6pPr>
            <a:lvl7pPr lvl="6">
              <a:spcBef>
                <a:spcPts val="1000"/>
              </a:spcBef>
              <a:spcAft>
                <a:spcPts val="0"/>
              </a:spcAft>
              <a:buSzPts val="3600"/>
              <a:buNone/>
              <a:defRPr/>
            </a:lvl7pPr>
            <a:lvl8pPr lvl="7">
              <a:spcBef>
                <a:spcPts val="1000"/>
              </a:spcBef>
              <a:spcAft>
                <a:spcPts val="0"/>
              </a:spcAft>
              <a:buSzPts val="3600"/>
              <a:buNone/>
              <a:defRPr/>
            </a:lvl8pPr>
            <a:lvl9pPr lvl="8">
              <a:spcBef>
                <a:spcPts val="1000"/>
              </a:spcBef>
              <a:spcAft>
                <a:spcPts val="0"/>
              </a:spcAft>
              <a:buSzPts val="3600"/>
              <a:buNone/>
              <a:defRPr/>
            </a:lvl9pPr>
          </a:lstStyle>
          <a:p>
            <a:r>
              <a:rPr lang="en-GB" dirty="0"/>
              <a:t>    </a:t>
            </a:r>
            <a:endParaRPr dirty="0"/>
          </a:p>
        </p:txBody>
      </p:sp>
      <p:pic>
        <p:nvPicPr>
          <p:cNvPr id="3" name="Picture 2">
            <a:extLst>
              <a:ext uri="{FF2B5EF4-FFF2-40B4-BE49-F238E27FC236}">
                <a16:creationId xmlns:a16="http://schemas.microsoft.com/office/drawing/2014/main" id="{D880A36A-8D20-10E0-91EF-80D90EEB29D1}"/>
              </a:ext>
            </a:extLst>
          </p:cNvPr>
          <p:cNvPicPr>
            <a:picLocks noChangeAspect="1"/>
          </p:cNvPicPr>
          <p:nvPr userDrawn="1"/>
        </p:nvPicPr>
        <p:blipFill>
          <a:blip r:embed="rId3"/>
          <a:stretch>
            <a:fillRect/>
          </a:stretch>
        </p:blipFill>
        <p:spPr>
          <a:xfrm>
            <a:off x="64293" y="71166"/>
            <a:ext cx="9942265" cy="2864380"/>
          </a:xfrm>
          <a:prstGeom prst="rect">
            <a:avLst/>
          </a:prstGeom>
        </p:spPr>
      </p:pic>
    </p:spTree>
  </p:cSld>
  <p:clrMapOvr>
    <a:masterClrMapping/>
  </p:clrMapOvr>
  <p:extLst>
    <p:ext uri="{DCECCB84-F9BA-43D5-87BE-67443E8EF086}">
      <p15:sldGuideLst xmlns:p15="http://schemas.microsoft.com/office/powerpoint/2012/main">
        <p15:guide id="1" orient="horz" pos="4320">
          <p15:clr>
            <a:srgbClr val="FBAE40"/>
          </p15:clr>
        </p15:guide>
        <p15:guide id="2" pos="8400">
          <p15:clr>
            <a:srgbClr val="FBAE40"/>
          </p15:clr>
        </p15:guide>
        <p15:guide id="3" orient="horz" pos="8256">
          <p15:clr>
            <a:srgbClr val="E46962"/>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ivider slide 2" userDrawn="1">
  <p:cSld name="SECTION_HEADER_1_1">
    <p:bg>
      <p:bgPr>
        <a:solidFill>
          <a:schemeClr val="accent2"/>
        </a:solidFill>
        <a:effectLst/>
      </p:bgPr>
    </p:bg>
    <p:spTree>
      <p:nvGrpSpPr>
        <p:cNvPr id="1" name="Shape 55"/>
        <p:cNvGrpSpPr/>
        <p:nvPr/>
      </p:nvGrpSpPr>
      <p:grpSpPr>
        <a:xfrm>
          <a:off x="0" y="0"/>
          <a:ext cx="0" cy="0"/>
          <a:chOff x="0" y="0"/>
          <a:chExt cx="0" cy="0"/>
        </a:xfrm>
      </p:grpSpPr>
      <p:sp>
        <p:nvSpPr>
          <p:cNvPr id="56" name="Google Shape;56;p7"/>
          <p:cNvSpPr txBox="1">
            <a:spLocks noGrp="1"/>
          </p:cNvSpPr>
          <p:nvPr>
            <p:ph type="title"/>
          </p:nvPr>
        </p:nvSpPr>
        <p:spPr>
          <a:xfrm>
            <a:off x="1015300" y="2242038"/>
            <a:ext cx="11802000" cy="48270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9001"/>
              <a:buFont typeface="Inclusive Sans"/>
              <a:buNone/>
              <a:defRPr sz="9000" b="1"/>
            </a:lvl1pPr>
            <a:lvl2pPr lvl="1">
              <a:spcBef>
                <a:spcPts val="0"/>
              </a:spcBef>
              <a:spcAft>
                <a:spcPts val="0"/>
              </a:spcAft>
              <a:buSzPts val="2800"/>
              <a:buNone/>
              <a:defRPr sz="3600"/>
            </a:lvl2pPr>
            <a:lvl3pPr lvl="2">
              <a:spcBef>
                <a:spcPts val="0"/>
              </a:spcBef>
              <a:spcAft>
                <a:spcPts val="0"/>
              </a:spcAft>
              <a:buSzPts val="2800"/>
              <a:buNone/>
              <a:defRPr sz="3600"/>
            </a:lvl3pPr>
            <a:lvl4pPr lvl="3">
              <a:spcBef>
                <a:spcPts val="0"/>
              </a:spcBef>
              <a:spcAft>
                <a:spcPts val="0"/>
              </a:spcAft>
              <a:buSzPts val="2800"/>
              <a:buNone/>
              <a:defRPr sz="3600"/>
            </a:lvl4pPr>
            <a:lvl5pPr lvl="4">
              <a:spcBef>
                <a:spcPts val="0"/>
              </a:spcBef>
              <a:spcAft>
                <a:spcPts val="0"/>
              </a:spcAft>
              <a:buSzPts val="2800"/>
              <a:buNone/>
              <a:defRPr sz="3600"/>
            </a:lvl5pPr>
            <a:lvl6pPr lvl="5">
              <a:spcBef>
                <a:spcPts val="0"/>
              </a:spcBef>
              <a:spcAft>
                <a:spcPts val="0"/>
              </a:spcAft>
              <a:buSzPts val="2800"/>
              <a:buNone/>
              <a:defRPr sz="3600"/>
            </a:lvl6pPr>
            <a:lvl7pPr lvl="6">
              <a:spcBef>
                <a:spcPts val="0"/>
              </a:spcBef>
              <a:spcAft>
                <a:spcPts val="0"/>
              </a:spcAft>
              <a:buSzPts val="2800"/>
              <a:buNone/>
              <a:defRPr sz="3600"/>
            </a:lvl7pPr>
            <a:lvl8pPr lvl="7">
              <a:spcBef>
                <a:spcPts val="0"/>
              </a:spcBef>
              <a:spcAft>
                <a:spcPts val="0"/>
              </a:spcAft>
              <a:buSzPts val="2800"/>
              <a:buNone/>
              <a:defRPr sz="3600"/>
            </a:lvl8pPr>
            <a:lvl9pPr lvl="8">
              <a:spcBef>
                <a:spcPts val="0"/>
              </a:spcBef>
              <a:spcAft>
                <a:spcPts val="0"/>
              </a:spcAft>
              <a:buSzPts val="2800"/>
              <a:buNone/>
              <a:defRPr sz="3600"/>
            </a:lvl9pPr>
          </a:lstStyle>
          <a:p>
            <a:endParaRPr/>
          </a:p>
        </p:txBody>
      </p:sp>
      <p:sp>
        <p:nvSpPr>
          <p:cNvPr id="57" name="Google Shape;57;p7"/>
          <p:cNvSpPr txBox="1">
            <a:spLocks noGrp="1"/>
          </p:cNvSpPr>
          <p:nvPr>
            <p:ph type="sldNum" idx="12"/>
          </p:nvPr>
        </p:nvSpPr>
        <p:spPr>
          <a:xfrm>
            <a:off x="21576247" y="12817300"/>
            <a:ext cx="1794900" cy="369300"/>
          </a:xfrm>
          <a:prstGeom prst="rect">
            <a:avLst/>
          </a:prstGeom>
          <a:noFill/>
          <a:ln>
            <a:noFill/>
          </a:ln>
        </p:spPr>
        <p:txBody>
          <a:bodyPr spcFirstLastPara="1" wrap="square" lIns="0" tIns="0" rIns="0" bIns="0" anchor="t" anchorCtr="0">
            <a:spAutoFit/>
          </a:bodyPr>
          <a:lstStyle>
            <a:lvl1pPr marL="0" lvl="0" indent="0" algn="r">
              <a:spcBef>
                <a:spcPts val="0"/>
              </a:spcBef>
              <a:buNone/>
              <a:defRPr sz="2400"/>
            </a:lvl1pPr>
            <a:lvl2pPr marL="0" lvl="1" indent="0" algn="r">
              <a:spcBef>
                <a:spcPts val="0"/>
              </a:spcBef>
              <a:buNone/>
              <a:defRPr sz="2400"/>
            </a:lvl2pPr>
            <a:lvl3pPr marL="0" lvl="2" indent="0" algn="r">
              <a:spcBef>
                <a:spcPts val="0"/>
              </a:spcBef>
              <a:buNone/>
              <a:defRPr sz="2400"/>
            </a:lvl3pPr>
            <a:lvl4pPr marL="0" lvl="3" indent="0" algn="r">
              <a:spcBef>
                <a:spcPts val="0"/>
              </a:spcBef>
              <a:buNone/>
              <a:defRPr sz="2400"/>
            </a:lvl4pPr>
            <a:lvl5pPr marL="0" lvl="4" indent="0" algn="r">
              <a:spcBef>
                <a:spcPts val="0"/>
              </a:spcBef>
              <a:buNone/>
              <a:defRPr sz="2400"/>
            </a:lvl5pPr>
            <a:lvl6pPr marL="0" lvl="5" indent="0" algn="r">
              <a:spcBef>
                <a:spcPts val="0"/>
              </a:spcBef>
              <a:buNone/>
              <a:defRPr sz="2400"/>
            </a:lvl6pPr>
            <a:lvl7pPr marL="0" lvl="6" indent="0" algn="r">
              <a:spcBef>
                <a:spcPts val="0"/>
              </a:spcBef>
              <a:buNone/>
              <a:defRPr sz="2400"/>
            </a:lvl7pPr>
            <a:lvl8pPr marL="0" lvl="7" indent="0" algn="r">
              <a:spcBef>
                <a:spcPts val="0"/>
              </a:spcBef>
              <a:buNone/>
              <a:defRPr sz="2400"/>
            </a:lvl8pPr>
            <a:lvl9pPr marL="0" lvl="8" indent="0" algn="r">
              <a:spcBef>
                <a:spcPts val="0"/>
              </a:spcBef>
              <a:buNone/>
              <a:defRPr sz="2400"/>
            </a:lvl9pPr>
          </a:lstStyle>
          <a:p>
            <a:pPr marL="0" lvl="0" indent="0" algn="r" rtl="0">
              <a:spcBef>
                <a:spcPts val="0"/>
              </a:spcBef>
              <a:spcAft>
                <a:spcPts val="0"/>
              </a:spcAft>
              <a:buNone/>
            </a:pPr>
            <a:fld id="{00000000-1234-1234-1234-123412341234}" type="slidenum">
              <a:rPr lang="en-US"/>
              <a:t>‹#›</a:t>
            </a:fld>
            <a:endParaRPr/>
          </a:p>
        </p:txBody>
      </p:sp>
      <p:sp>
        <p:nvSpPr>
          <p:cNvPr id="59" name="Google Shape;59;p7"/>
          <p:cNvSpPr txBox="1">
            <a:spLocks noGrp="1"/>
          </p:cNvSpPr>
          <p:nvPr>
            <p:ph type="subTitle" idx="1"/>
          </p:nvPr>
        </p:nvSpPr>
        <p:spPr>
          <a:xfrm>
            <a:off x="1015300" y="7495225"/>
            <a:ext cx="11178000" cy="3168600"/>
          </a:xfrm>
          <a:prstGeom prst="rect">
            <a:avLst/>
          </a:prstGeom>
        </p:spPr>
        <p:txBody>
          <a:bodyPr spcFirstLastPara="1" wrap="square" lIns="0" tIns="0" rIns="0" bIns="0" anchor="t" anchorCtr="0">
            <a:noAutofit/>
          </a:bodyPr>
          <a:lstStyle>
            <a:lvl1pPr lvl="0">
              <a:spcBef>
                <a:spcPts val="2000"/>
              </a:spcBef>
              <a:spcAft>
                <a:spcPts val="0"/>
              </a:spcAft>
              <a:buClr>
                <a:schemeClr val="dk1"/>
              </a:buClr>
              <a:buSzPts val="5000"/>
              <a:buFont typeface="Inclusive Sans"/>
              <a:buNone/>
              <a:defRPr sz="5000">
                <a:solidFill>
                  <a:schemeClr val="dk1"/>
                </a:solidFill>
              </a:defRPr>
            </a:lvl1pPr>
            <a:lvl2pPr lvl="1">
              <a:spcBef>
                <a:spcPts val="1000"/>
              </a:spcBef>
              <a:spcAft>
                <a:spcPts val="0"/>
              </a:spcAft>
              <a:buSzPts val="4800"/>
              <a:buNone/>
              <a:defRPr/>
            </a:lvl2pPr>
            <a:lvl3pPr lvl="2">
              <a:spcBef>
                <a:spcPts val="1000"/>
              </a:spcBef>
              <a:spcAft>
                <a:spcPts val="0"/>
              </a:spcAft>
              <a:buSzPts val="4000"/>
              <a:buNone/>
              <a:defRPr/>
            </a:lvl3pPr>
            <a:lvl4pPr lvl="3">
              <a:spcBef>
                <a:spcPts val="1000"/>
              </a:spcBef>
              <a:spcAft>
                <a:spcPts val="0"/>
              </a:spcAft>
              <a:buSzPts val="3600"/>
              <a:buNone/>
              <a:defRPr/>
            </a:lvl4pPr>
            <a:lvl5pPr lvl="4">
              <a:spcBef>
                <a:spcPts val="1000"/>
              </a:spcBef>
              <a:spcAft>
                <a:spcPts val="0"/>
              </a:spcAft>
              <a:buSzPts val="3600"/>
              <a:buNone/>
              <a:defRPr/>
            </a:lvl5pPr>
            <a:lvl6pPr lvl="5">
              <a:spcBef>
                <a:spcPts val="1000"/>
              </a:spcBef>
              <a:spcAft>
                <a:spcPts val="0"/>
              </a:spcAft>
              <a:buSzPts val="3600"/>
              <a:buNone/>
              <a:defRPr/>
            </a:lvl6pPr>
            <a:lvl7pPr lvl="6">
              <a:spcBef>
                <a:spcPts val="1000"/>
              </a:spcBef>
              <a:spcAft>
                <a:spcPts val="0"/>
              </a:spcAft>
              <a:buSzPts val="3600"/>
              <a:buNone/>
              <a:defRPr/>
            </a:lvl7pPr>
            <a:lvl8pPr lvl="7">
              <a:spcBef>
                <a:spcPts val="1000"/>
              </a:spcBef>
              <a:spcAft>
                <a:spcPts val="0"/>
              </a:spcAft>
              <a:buSzPts val="3600"/>
              <a:buNone/>
              <a:defRPr/>
            </a:lvl8pPr>
            <a:lvl9pPr lvl="8">
              <a:spcBef>
                <a:spcPts val="1000"/>
              </a:spcBef>
              <a:spcAft>
                <a:spcPts val="0"/>
              </a:spcAft>
              <a:buSzPts val="3600"/>
              <a:buNone/>
              <a:defRPr/>
            </a:lvl9pPr>
          </a:lstStyle>
          <a:p>
            <a:endParaRPr/>
          </a:p>
        </p:txBody>
      </p:sp>
      <p:pic>
        <p:nvPicPr>
          <p:cNvPr id="61" name="Google Shape;61;p7" title="graphic element red 2.png"/>
          <p:cNvPicPr preferRelativeResize="0"/>
          <p:nvPr/>
        </p:nvPicPr>
        <p:blipFill>
          <a:blip r:embed="rId2">
            <a:alphaModFix/>
          </a:blip>
          <a:stretch>
            <a:fillRect/>
          </a:stretch>
        </p:blipFill>
        <p:spPr>
          <a:xfrm>
            <a:off x="13610563" y="3143250"/>
            <a:ext cx="10775836" cy="7429500"/>
          </a:xfrm>
          <a:prstGeom prst="rect">
            <a:avLst/>
          </a:prstGeom>
          <a:noFill/>
          <a:ln>
            <a:noFill/>
          </a:ln>
        </p:spPr>
      </p:pic>
      <p:pic>
        <p:nvPicPr>
          <p:cNvPr id="2" name="Picture 1">
            <a:extLst>
              <a:ext uri="{FF2B5EF4-FFF2-40B4-BE49-F238E27FC236}">
                <a16:creationId xmlns:a16="http://schemas.microsoft.com/office/drawing/2014/main" id="{60245992-EB69-C4EA-C2D8-55ED592ED612}"/>
              </a:ext>
            </a:extLst>
          </p:cNvPr>
          <p:cNvPicPr>
            <a:picLocks noChangeAspect="1"/>
          </p:cNvPicPr>
          <p:nvPr userDrawn="1"/>
        </p:nvPicPr>
        <p:blipFill>
          <a:blip r:embed="rId3"/>
          <a:stretch>
            <a:fillRect/>
          </a:stretch>
        </p:blipFill>
        <p:spPr>
          <a:xfrm>
            <a:off x="64293" y="71166"/>
            <a:ext cx="9942265" cy="2864380"/>
          </a:xfrm>
          <a:prstGeom prst="rect">
            <a:avLst/>
          </a:prstGeom>
        </p:spPr>
      </p:pic>
      <p:sp>
        <p:nvSpPr>
          <p:cNvPr id="5" name="Google Shape;52;p6">
            <a:extLst>
              <a:ext uri="{FF2B5EF4-FFF2-40B4-BE49-F238E27FC236}">
                <a16:creationId xmlns:a16="http://schemas.microsoft.com/office/drawing/2014/main" id="{74432E2B-B899-F69D-9E36-39457373FA68}"/>
              </a:ext>
            </a:extLst>
          </p:cNvPr>
          <p:cNvSpPr txBox="1"/>
          <p:nvPr userDrawn="1"/>
        </p:nvSpPr>
        <p:spPr>
          <a:xfrm>
            <a:off x="1015300" y="12816002"/>
            <a:ext cx="10199040"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i="0" u="none" strike="noStrike" cap="none" dirty="0">
                <a:solidFill>
                  <a:schemeClr val="dk1"/>
                </a:solidFill>
                <a:latin typeface="Inclusive Sans"/>
                <a:ea typeface="Inclusive Sans"/>
                <a:cs typeface="Inclusive Sans"/>
                <a:sym typeface="Inclusive Sans"/>
              </a:rPr>
              <a:t>NIHR Biomedical Research Centre: </a:t>
            </a:r>
            <a:r>
              <a:rPr lang="en-US" sz="2400" b="0" i="0" u="none" strike="noStrike" cap="none" dirty="0">
                <a:solidFill>
                  <a:schemeClr val="dk1"/>
                </a:solidFill>
                <a:latin typeface="Inclusive Sans"/>
                <a:ea typeface="Inclusive Sans"/>
                <a:cs typeface="Inclusive Sans"/>
                <a:sym typeface="Inclusive Sans"/>
              </a:rPr>
              <a:t>Cambridge</a:t>
            </a:r>
            <a:endParaRPr sz="2800" dirty="0"/>
          </a:p>
        </p:txBody>
      </p:sp>
    </p:spTree>
  </p:cSld>
  <p:clrMapOvr>
    <a:masterClrMapping/>
  </p:clrMapOvr>
  <p:extLst>
    <p:ext uri="{DCECCB84-F9BA-43D5-87BE-67443E8EF086}">
      <p15:sldGuideLst xmlns:p15="http://schemas.microsoft.com/office/powerpoint/2012/main">
        <p15:guide id="1" orient="horz" pos="4320">
          <p15:clr>
            <a:srgbClr val="FBAE40"/>
          </p15:clr>
        </p15:guide>
        <p15:guide id="2" orient="horz" pos="8256">
          <p15:clr>
            <a:srgbClr val="E46962"/>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py slide_1 column" userDrawn="1">
  <p:cSld name="Copy slide_1 column_1">
    <p:spTree>
      <p:nvGrpSpPr>
        <p:cNvPr id="1" name="Shape 62"/>
        <p:cNvGrpSpPr/>
        <p:nvPr/>
      </p:nvGrpSpPr>
      <p:grpSpPr>
        <a:xfrm>
          <a:off x="0" y="0"/>
          <a:ext cx="0" cy="0"/>
          <a:chOff x="0" y="0"/>
          <a:chExt cx="0" cy="0"/>
        </a:xfrm>
      </p:grpSpPr>
      <p:sp>
        <p:nvSpPr>
          <p:cNvPr id="63" name="Google Shape;63;p8"/>
          <p:cNvSpPr txBox="1">
            <a:spLocks noGrp="1"/>
          </p:cNvSpPr>
          <p:nvPr>
            <p:ph type="title"/>
          </p:nvPr>
        </p:nvSpPr>
        <p:spPr>
          <a:xfrm>
            <a:off x="1015300" y="946373"/>
            <a:ext cx="21639300" cy="9915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7000"/>
              <a:buNone/>
              <a:defRPr sz="7000" b="1"/>
            </a:lvl1pPr>
            <a:lvl2pPr lvl="1">
              <a:spcBef>
                <a:spcPts val="0"/>
              </a:spcBef>
              <a:spcAft>
                <a:spcPts val="0"/>
              </a:spcAft>
              <a:buSzPts val="2800"/>
              <a:buNone/>
              <a:defRPr sz="3600"/>
            </a:lvl2pPr>
            <a:lvl3pPr lvl="2">
              <a:spcBef>
                <a:spcPts val="0"/>
              </a:spcBef>
              <a:spcAft>
                <a:spcPts val="0"/>
              </a:spcAft>
              <a:buSzPts val="2800"/>
              <a:buNone/>
              <a:defRPr sz="3600"/>
            </a:lvl3pPr>
            <a:lvl4pPr lvl="3">
              <a:spcBef>
                <a:spcPts val="0"/>
              </a:spcBef>
              <a:spcAft>
                <a:spcPts val="0"/>
              </a:spcAft>
              <a:buSzPts val="2800"/>
              <a:buNone/>
              <a:defRPr sz="3600"/>
            </a:lvl4pPr>
            <a:lvl5pPr lvl="4">
              <a:spcBef>
                <a:spcPts val="0"/>
              </a:spcBef>
              <a:spcAft>
                <a:spcPts val="0"/>
              </a:spcAft>
              <a:buSzPts val="2800"/>
              <a:buNone/>
              <a:defRPr sz="3600"/>
            </a:lvl5pPr>
            <a:lvl6pPr lvl="5">
              <a:spcBef>
                <a:spcPts val="0"/>
              </a:spcBef>
              <a:spcAft>
                <a:spcPts val="0"/>
              </a:spcAft>
              <a:buSzPts val="2800"/>
              <a:buNone/>
              <a:defRPr sz="3600"/>
            </a:lvl6pPr>
            <a:lvl7pPr lvl="6">
              <a:spcBef>
                <a:spcPts val="0"/>
              </a:spcBef>
              <a:spcAft>
                <a:spcPts val="0"/>
              </a:spcAft>
              <a:buSzPts val="2800"/>
              <a:buNone/>
              <a:defRPr sz="3600"/>
            </a:lvl7pPr>
            <a:lvl8pPr lvl="7">
              <a:spcBef>
                <a:spcPts val="0"/>
              </a:spcBef>
              <a:spcAft>
                <a:spcPts val="0"/>
              </a:spcAft>
              <a:buSzPts val="2800"/>
              <a:buNone/>
              <a:defRPr sz="3600"/>
            </a:lvl8pPr>
            <a:lvl9pPr lvl="8">
              <a:spcBef>
                <a:spcPts val="0"/>
              </a:spcBef>
              <a:spcAft>
                <a:spcPts val="0"/>
              </a:spcAft>
              <a:buSzPts val="2800"/>
              <a:buNone/>
              <a:defRPr sz="3600"/>
            </a:lvl9pPr>
          </a:lstStyle>
          <a:p>
            <a:endParaRPr/>
          </a:p>
        </p:txBody>
      </p:sp>
      <p:sp>
        <p:nvSpPr>
          <p:cNvPr id="64" name="Google Shape;64;p8"/>
          <p:cNvSpPr txBox="1">
            <a:spLocks noGrp="1"/>
          </p:cNvSpPr>
          <p:nvPr>
            <p:ph type="sldNum" idx="12"/>
          </p:nvPr>
        </p:nvSpPr>
        <p:spPr>
          <a:xfrm>
            <a:off x="21576247" y="12817300"/>
            <a:ext cx="1794900" cy="369300"/>
          </a:xfrm>
          <a:prstGeom prst="rect">
            <a:avLst/>
          </a:prstGeom>
          <a:noFill/>
          <a:ln>
            <a:noFill/>
          </a:ln>
        </p:spPr>
        <p:txBody>
          <a:bodyPr spcFirstLastPara="1" wrap="square" lIns="0" tIns="0" rIns="0" bIns="0" anchor="t" anchorCtr="0">
            <a:spAutoFit/>
          </a:bodyPr>
          <a:lstStyle>
            <a:lvl1pPr marL="0" lvl="0" indent="0" algn="r">
              <a:spcBef>
                <a:spcPts val="0"/>
              </a:spcBef>
              <a:buNone/>
              <a:defRPr sz="2400"/>
            </a:lvl1pPr>
            <a:lvl2pPr marL="0" lvl="1" indent="0" algn="r">
              <a:spcBef>
                <a:spcPts val="0"/>
              </a:spcBef>
              <a:buNone/>
              <a:defRPr sz="2400"/>
            </a:lvl2pPr>
            <a:lvl3pPr marL="0" lvl="2" indent="0" algn="r">
              <a:spcBef>
                <a:spcPts val="0"/>
              </a:spcBef>
              <a:buNone/>
              <a:defRPr sz="2400"/>
            </a:lvl3pPr>
            <a:lvl4pPr marL="0" lvl="3" indent="0" algn="r">
              <a:spcBef>
                <a:spcPts val="0"/>
              </a:spcBef>
              <a:buNone/>
              <a:defRPr sz="2400"/>
            </a:lvl4pPr>
            <a:lvl5pPr marL="0" lvl="4" indent="0" algn="r">
              <a:spcBef>
                <a:spcPts val="0"/>
              </a:spcBef>
              <a:buNone/>
              <a:defRPr sz="2400"/>
            </a:lvl5pPr>
            <a:lvl6pPr marL="0" lvl="5" indent="0" algn="r">
              <a:spcBef>
                <a:spcPts val="0"/>
              </a:spcBef>
              <a:buNone/>
              <a:defRPr sz="2400"/>
            </a:lvl6pPr>
            <a:lvl7pPr marL="0" lvl="6" indent="0" algn="r">
              <a:spcBef>
                <a:spcPts val="0"/>
              </a:spcBef>
              <a:buNone/>
              <a:defRPr sz="2400"/>
            </a:lvl7pPr>
            <a:lvl8pPr marL="0" lvl="7" indent="0" algn="r">
              <a:spcBef>
                <a:spcPts val="0"/>
              </a:spcBef>
              <a:buNone/>
              <a:defRPr sz="2400"/>
            </a:lvl8pPr>
            <a:lvl9pPr marL="0" lvl="8" indent="0" algn="r">
              <a:spcBef>
                <a:spcPts val="0"/>
              </a:spcBef>
              <a:buNone/>
              <a:defRPr sz="2400"/>
            </a:lvl9pPr>
          </a:lstStyle>
          <a:p>
            <a:pPr marL="0" lvl="0" indent="0" algn="r" rtl="0">
              <a:spcBef>
                <a:spcPts val="0"/>
              </a:spcBef>
              <a:spcAft>
                <a:spcPts val="0"/>
              </a:spcAft>
              <a:buNone/>
            </a:pPr>
            <a:fld id="{00000000-1234-1234-1234-123412341234}" type="slidenum">
              <a:rPr lang="en-US"/>
              <a:t>‹#›</a:t>
            </a:fld>
            <a:endParaRPr/>
          </a:p>
        </p:txBody>
      </p:sp>
      <p:pic>
        <p:nvPicPr>
          <p:cNvPr id="66" name="Google Shape;66;p8" title="Line red.png"/>
          <p:cNvPicPr preferRelativeResize="0"/>
          <p:nvPr/>
        </p:nvPicPr>
        <p:blipFill>
          <a:blip r:embed="rId2">
            <a:alphaModFix/>
          </a:blip>
          <a:stretch>
            <a:fillRect/>
          </a:stretch>
        </p:blipFill>
        <p:spPr>
          <a:xfrm>
            <a:off x="0" y="2440952"/>
            <a:ext cx="24386401" cy="190512"/>
          </a:xfrm>
          <a:prstGeom prst="rect">
            <a:avLst/>
          </a:prstGeom>
          <a:noFill/>
          <a:ln>
            <a:noFill/>
          </a:ln>
        </p:spPr>
      </p:pic>
      <p:sp>
        <p:nvSpPr>
          <p:cNvPr id="67" name="Google Shape;67;p8"/>
          <p:cNvSpPr txBox="1">
            <a:spLocks noGrp="1"/>
          </p:cNvSpPr>
          <p:nvPr>
            <p:ph type="subTitle" idx="1"/>
          </p:nvPr>
        </p:nvSpPr>
        <p:spPr>
          <a:xfrm>
            <a:off x="1015275" y="3353449"/>
            <a:ext cx="21639300" cy="439200"/>
          </a:xfrm>
          <a:prstGeom prst="rect">
            <a:avLst/>
          </a:prstGeom>
        </p:spPr>
        <p:txBody>
          <a:bodyPr spcFirstLastPara="1" wrap="square" lIns="0" tIns="0" rIns="0" bIns="0" anchor="t" anchorCtr="0">
            <a:noAutofit/>
          </a:bodyPr>
          <a:lstStyle>
            <a:lvl1pPr lvl="0">
              <a:spcBef>
                <a:spcPts val="2000"/>
              </a:spcBef>
              <a:spcAft>
                <a:spcPts val="0"/>
              </a:spcAft>
              <a:buClr>
                <a:schemeClr val="dk1"/>
              </a:buClr>
              <a:buSzPts val="4000"/>
              <a:buFont typeface="Inclusive Sans"/>
              <a:buNone/>
              <a:defRPr sz="4000" b="1">
                <a:solidFill>
                  <a:schemeClr val="dk1"/>
                </a:solidFill>
              </a:defRPr>
            </a:lvl1pPr>
            <a:lvl2pPr lvl="1">
              <a:spcBef>
                <a:spcPts val="1000"/>
              </a:spcBef>
              <a:spcAft>
                <a:spcPts val="0"/>
              </a:spcAft>
              <a:buSzPts val="4800"/>
              <a:buNone/>
              <a:defRPr/>
            </a:lvl2pPr>
            <a:lvl3pPr lvl="2">
              <a:spcBef>
                <a:spcPts val="1000"/>
              </a:spcBef>
              <a:spcAft>
                <a:spcPts val="0"/>
              </a:spcAft>
              <a:buSzPts val="4000"/>
              <a:buNone/>
              <a:defRPr/>
            </a:lvl3pPr>
            <a:lvl4pPr lvl="3">
              <a:spcBef>
                <a:spcPts val="1000"/>
              </a:spcBef>
              <a:spcAft>
                <a:spcPts val="0"/>
              </a:spcAft>
              <a:buSzPts val="3600"/>
              <a:buNone/>
              <a:defRPr/>
            </a:lvl4pPr>
            <a:lvl5pPr lvl="4">
              <a:spcBef>
                <a:spcPts val="1000"/>
              </a:spcBef>
              <a:spcAft>
                <a:spcPts val="0"/>
              </a:spcAft>
              <a:buSzPts val="3600"/>
              <a:buNone/>
              <a:defRPr/>
            </a:lvl5pPr>
            <a:lvl6pPr lvl="5">
              <a:spcBef>
                <a:spcPts val="1000"/>
              </a:spcBef>
              <a:spcAft>
                <a:spcPts val="0"/>
              </a:spcAft>
              <a:buSzPts val="3600"/>
              <a:buNone/>
              <a:defRPr/>
            </a:lvl6pPr>
            <a:lvl7pPr lvl="6">
              <a:spcBef>
                <a:spcPts val="1000"/>
              </a:spcBef>
              <a:spcAft>
                <a:spcPts val="0"/>
              </a:spcAft>
              <a:buSzPts val="3600"/>
              <a:buNone/>
              <a:defRPr/>
            </a:lvl7pPr>
            <a:lvl8pPr lvl="7">
              <a:spcBef>
                <a:spcPts val="1000"/>
              </a:spcBef>
              <a:spcAft>
                <a:spcPts val="0"/>
              </a:spcAft>
              <a:buSzPts val="3600"/>
              <a:buNone/>
              <a:defRPr/>
            </a:lvl8pPr>
            <a:lvl9pPr lvl="8">
              <a:spcBef>
                <a:spcPts val="1000"/>
              </a:spcBef>
              <a:spcAft>
                <a:spcPts val="0"/>
              </a:spcAft>
              <a:buSzPts val="3600"/>
              <a:buNone/>
              <a:defRPr/>
            </a:lvl9pPr>
          </a:lstStyle>
          <a:p>
            <a:endParaRPr/>
          </a:p>
        </p:txBody>
      </p:sp>
      <p:sp>
        <p:nvSpPr>
          <p:cNvPr id="68" name="Google Shape;68;p8"/>
          <p:cNvSpPr txBox="1">
            <a:spLocks noGrp="1"/>
          </p:cNvSpPr>
          <p:nvPr>
            <p:ph type="body" idx="2"/>
          </p:nvPr>
        </p:nvSpPr>
        <p:spPr>
          <a:xfrm>
            <a:off x="1015275" y="4102320"/>
            <a:ext cx="20561100" cy="7251300"/>
          </a:xfrm>
          <a:prstGeom prst="rect">
            <a:avLst/>
          </a:prstGeom>
        </p:spPr>
        <p:txBody>
          <a:bodyPr spcFirstLastPara="1" wrap="square" lIns="0" tIns="0" rIns="0" bIns="0" anchor="t" anchorCtr="0">
            <a:noAutofit/>
          </a:bodyPr>
          <a:lstStyle>
            <a:lvl1pPr marL="457200" lvl="0" indent="-444500">
              <a:lnSpc>
                <a:spcPct val="115000"/>
              </a:lnSpc>
              <a:spcBef>
                <a:spcPts val="0"/>
              </a:spcBef>
              <a:spcAft>
                <a:spcPts val="0"/>
              </a:spcAft>
              <a:buSzPts val="3400"/>
              <a:buFont typeface="Inclusive Sans"/>
              <a:buChar char="•"/>
              <a:defRPr sz="3400"/>
            </a:lvl1pPr>
            <a:lvl2pPr marL="914400" lvl="1" indent="-444500">
              <a:lnSpc>
                <a:spcPct val="115000"/>
              </a:lnSpc>
              <a:spcBef>
                <a:spcPts val="2000"/>
              </a:spcBef>
              <a:spcAft>
                <a:spcPts val="0"/>
              </a:spcAft>
              <a:buSzPts val="3400"/>
              <a:buFont typeface="Inclusive Sans"/>
              <a:buChar char="•"/>
              <a:defRPr sz="3400"/>
            </a:lvl2pPr>
            <a:lvl3pPr marL="1371600" lvl="2" indent="-444500">
              <a:lnSpc>
                <a:spcPct val="115000"/>
              </a:lnSpc>
              <a:spcBef>
                <a:spcPts val="2000"/>
              </a:spcBef>
              <a:spcAft>
                <a:spcPts val="0"/>
              </a:spcAft>
              <a:buSzPts val="3400"/>
              <a:buFont typeface="Inclusive Sans"/>
              <a:buChar char="–"/>
              <a:defRPr sz="3400"/>
            </a:lvl3pPr>
            <a:lvl4pPr marL="1828800" lvl="3" indent="-444500">
              <a:lnSpc>
                <a:spcPct val="115000"/>
              </a:lnSpc>
              <a:spcBef>
                <a:spcPts val="2000"/>
              </a:spcBef>
              <a:spcAft>
                <a:spcPts val="0"/>
              </a:spcAft>
              <a:buSzPts val="3400"/>
              <a:buFont typeface="Inclusive Sans"/>
              <a:buChar char="•"/>
              <a:defRPr sz="3400"/>
            </a:lvl4pPr>
            <a:lvl5pPr marL="2286000" lvl="4" indent="-444500">
              <a:lnSpc>
                <a:spcPct val="115000"/>
              </a:lnSpc>
              <a:spcBef>
                <a:spcPts val="2000"/>
              </a:spcBef>
              <a:spcAft>
                <a:spcPts val="0"/>
              </a:spcAft>
              <a:buSzPts val="3400"/>
              <a:buFont typeface="Inclusive Sans"/>
              <a:buChar char="•"/>
              <a:defRPr sz="3400"/>
            </a:lvl5pPr>
            <a:lvl6pPr marL="2743200" lvl="5" indent="-444500">
              <a:lnSpc>
                <a:spcPct val="115000"/>
              </a:lnSpc>
              <a:spcBef>
                <a:spcPts val="2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6pPr>
            <a:lvl7pPr marL="3200400" lvl="6" indent="-444500">
              <a:lnSpc>
                <a:spcPct val="115000"/>
              </a:lnSpc>
              <a:spcBef>
                <a:spcPts val="2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7pPr>
            <a:lvl8pPr marL="3657600" lvl="7" indent="-444500">
              <a:lnSpc>
                <a:spcPct val="115000"/>
              </a:lnSpc>
              <a:spcBef>
                <a:spcPts val="2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8pPr>
            <a:lvl9pPr marL="4114800" lvl="8" indent="-444500">
              <a:lnSpc>
                <a:spcPct val="115000"/>
              </a:lnSpc>
              <a:spcBef>
                <a:spcPts val="2000"/>
              </a:spcBef>
              <a:spcAft>
                <a:spcPts val="200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9pPr>
          </a:lstStyle>
          <a:p>
            <a:endParaRPr/>
          </a:p>
        </p:txBody>
      </p:sp>
      <p:sp>
        <p:nvSpPr>
          <p:cNvPr id="2" name="Google Shape;52;p6">
            <a:extLst>
              <a:ext uri="{FF2B5EF4-FFF2-40B4-BE49-F238E27FC236}">
                <a16:creationId xmlns:a16="http://schemas.microsoft.com/office/drawing/2014/main" id="{B7FE2AE6-D84F-0E5F-01A8-1E8BCEB90972}"/>
              </a:ext>
            </a:extLst>
          </p:cNvPr>
          <p:cNvSpPr txBox="1"/>
          <p:nvPr userDrawn="1"/>
        </p:nvSpPr>
        <p:spPr>
          <a:xfrm>
            <a:off x="1015300" y="12816002"/>
            <a:ext cx="10199040"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i="0" u="none" strike="noStrike" cap="none" dirty="0">
                <a:solidFill>
                  <a:schemeClr val="dk1"/>
                </a:solidFill>
                <a:latin typeface="Inclusive Sans"/>
                <a:ea typeface="Inclusive Sans"/>
                <a:cs typeface="Inclusive Sans"/>
                <a:sym typeface="Inclusive Sans"/>
              </a:rPr>
              <a:t>NIHR Biomedical Research Centre: </a:t>
            </a:r>
            <a:r>
              <a:rPr lang="en-US" sz="2400" b="0" i="0" u="none" strike="noStrike" cap="none" dirty="0">
                <a:solidFill>
                  <a:schemeClr val="dk1"/>
                </a:solidFill>
                <a:latin typeface="Inclusive Sans"/>
                <a:ea typeface="Inclusive Sans"/>
                <a:cs typeface="Inclusive Sans"/>
                <a:sym typeface="Inclusive Sans"/>
              </a:rPr>
              <a:t>Cambridge</a:t>
            </a:r>
            <a:endParaRPr sz="2800" dirty="0"/>
          </a:p>
        </p:txBody>
      </p:sp>
    </p:spTree>
  </p:cSld>
  <p:clrMapOvr>
    <a:masterClrMapping/>
  </p:clrMapOvr>
  <p:extLst>
    <p:ext uri="{DCECCB84-F9BA-43D5-87BE-67443E8EF086}">
      <p15:sldGuideLst xmlns:p15="http://schemas.microsoft.com/office/powerpoint/2012/main">
        <p15:guide id="1" orient="horz" pos="4320">
          <p15:clr>
            <a:srgbClr val="FBAE40"/>
          </p15:clr>
        </p15:guide>
        <p15:guide id="2" pos="7681">
          <p15:clr>
            <a:srgbClr val="FBAE40"/>
          </p15:clr>
        </p15:guide>
        <p15:guide id="3" orient="horz" pos="3240">
          <p15:clr>
            <a:srgbClr val="E46962"/>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py with image slide" userDrawn="1">
  <p:cSld name="Copy slide_1 column_1_3">
    <p:spTree>
      <p:nvGrpSpPr>
        <p:cNvPr id="1" name="Shape 70"/>
        <p:cNvGrpSpPr/>
        <p:nvPr/>
      </p:nvGrpSpPr>
      <p:grpSpPr>
        <a:xfrm>
          <a:off x="0" y="0"/>
          <a:ext cx="0" cy="0"/>
          <a:chOff x="0" y="0"/>
          <a:chExt cx="0" cy="0"/>
        </a:xfrm>
      </p:grpSpPr>
      <p:pic>
        <p:nvPicPr>
          <p:cNvPr id="71" name="Google Shape;71;p9" title="graphic element red 3.png"/>
          <p:cNvPicPr preferRelativeResize="0"/>
          <p:nvPr/>
        </p:nvPicPr>
        <p:blipFill>
          <a:blip r:embed="rId2">
            <a:alphaModFix/>
          </a:blip>
          <a:stretch>
            <a:fillRect/>
          </a:stretch>
        </p:blipFill>
        <p:spPr>
          <a:xfrm>
            <a:off x="14586471" y="0"/>
            <a:ext cx="8210838" cy="13715999"/>
          </a:xfrm>
          <a:prstGeom prst="rect">
            <a:avLst/>
          </a:prstGeom>
          <a:noFill/>
          <a:ln>
            <a:noFill/>
          </a:ln>
        </p:spPr>
      </p:pic>
      <p:sp>
        <p:nvSpPr>
          <p:cNvPr id="72" name="Google Shape;72;p9"/>
          <p:cNvSpPr txBox="1">
            <a:spLocks noGrp="1"/>
          </p:cNvSpPr>
          <p:nvPr>
            <p:ph type="title"/>
          </p:nvPr>
        </p:nvSpPr>
        <p:spPr>
          <a:xfrm>
            <a:off x="1015300" y="946375"/>
            <a:ext cx="11178000" cy="19860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7000"/>
              <a:buNone/>
              <a:defRPr sz="7000" b="1"/>
            </a:lvl1pPr>
            <a:lvl2pPr lvl="1">
              <a:spcBef>
                <a:spcPts val="0"/>
              </a:spcBef>
              <a:spcAft>
                <a:spcPts val="0"/>
              </a:spcAft>
              <a:buSzPts val="2800"/>
              <a:buNone/>
              <a:defRPr sz="3600"/>
            </a:lvl2pPr>
            <a:lvl3pPr lvl="2">
              <a:spcBef>
                <a:spcPts val="0"/>
              </a:spcBef>
              <a:spcAft>
                <a:spcPts val="0"/>
              </a:spcAft>
              <a:buSzPts val="2800"/>
              <a:buNone/>
              <a:defRPr sz="3600"/>
            </a:lvl3pPr>
            <a:lvl4pPr lvl="3">
              <a:spcBef>
                <a:spcPts val="0"/>
              </a:spcBef>
              <a:spcAft>
                <a:spcPts val="0"/>
              </a:spcAft>
              <a:buSzPts val="2800"/>
              <a:buNone/>
              <a:defRPr sz="3600"/>
            </a:lvl4pPr>
            <a:lvl5pPr lvl="4">
              <a:spcBef>
                <a:spcPts val="0"/>
              </a:spcBef>
              <a:spcAft>
                <a:spcPts val="0"/>
              </a:spcAft>
              <a:buSzPts val="2800"/>
              <a:buNone/>
              <a:defRPr sz="3600"/>
            </a:lvl5pPr>
            <a:lvl6pPr lvl="5">
              <a:spcBef>
                <a:spcPts val="0"/>
              </a:spcBef>
              <a:spcAft>
                <a:spcPts val="0"/>
              </a:spcAft>
              <a:buSzPts val="2800"/>
              <a:buNone/>
              <a:defRPr sz="3600"/>
            </a:lvl6pPr>
            <a:lvl7pPr lvl="6">
              <a:spcBef>
                <a:spcPts val="0"/>
              </a:spcBef>
              <a:spcAft>
                <a:spcPts val="0"/>
              </a:spcAft>
              <a:buSzPts val="2800"/>
              <a:buNone/>
              <a:defRPr sz="3600"/>
            </a:lvl7pPr>
            <a:lvl8pPr lvl="7">
              <a:spcBef>
                <a:spcPts val="0"/>
              </a:spcBef>
              <a:spcAft>
                <a:spcPts val="0"/>
              </a:spcAft>
              <a:buSzPts val="2800"/>
              <a:buNone/>
              <a:defRPr sz="3600"/>
            </a:lvl8pPr>
            <a:lvl9pPr lvl="8">
              <a:spcBef>
                <a:spcPts val="0"/>
              </a:spcBef>
              <a:spcAft>
                <a:spcPts val="0"/>
              </a:spcAft>
              <a:buSzPts val="2800"/>
              <a:buNone/>
              <a:defRPr sz="3600"/>
            </a:lvl9pPr>
          </a:lstStyle>
          <a:p>
            <a:endParaRPr/>
          </a:p>
        </p:txBody>
      </p:sp>
      <p:sp>
        <p:nvSpPr>
          <p:cNvPr id="73" name="Google Shape;73;p9"/>
          <p:cNvSpPr txBox="1">
            <a:spLocks noGrp="1"/>
          </p:cNvSpPr>
          <p:nvPr>
            <p:ph type="sldNum" idx="12"/>
          </p:nvPr>
        </p:nvSpPr>
        <p:spPr>
          <a:xfrm>
            <a:off x="21576247" y="12817300"/>
            <a:ext cx="1794900" cy="369300"/>
          </a:xfrm>
          <a:prstGeom prst="rect">
            <a:avLst/>
          </a:prstGeom>
          <a:noFill/>
          <a:ln>
            <a:noFill/>
          </a:ln>
        </p:spPr>
        <p:txBody>
          <a:bodyPr spcFirstLastPara="1" wrap="square" lIns="0" tIns="0" rIns="0" bIns="0" anchor="t" anchorCtr="0">
            <a:spAutoFit/>
          </a:bodyPr>
          <a:lstStyle>
            <a:lvl1pPr marL="0" lvl="0" indent="0" algn="r">
              <a:spcBef>
                <a:spcPts val="0"/>
              </a:spcBef>
              <a:buNone/>
              <a:defRPr sz="2400"/>
            </a:lvl1pPr>
            <a:lvl2pPr marL="0" lvl="1" indent="0" algn="r">
              <a:spcBef>
                <a:spcPts val="0"/>
              </a:spcBef>
              <a:buNone/>
              <a:defRPr sz="2400"/>
            </a:lvl2pPr>
            <a:lvl3pPr marL="0" lvl="2" indent="0" algn="r">
              <a:spcBef>
                <a:spcPts val="0"/>
              </a:spcBef>
              <a:buNone/>
              <a:defRPr sz="2400"/>
            </a:lvl3pPr>
            <a:lvl4pPr marL="0" lvl="3" indent="0" algn="r">
              <a:spcBef>
                <a:spcPts val="0"/>
              </a:spcBef>
              <a:buNone/>
              <a:defRPr sz="2400"/>
            </a:lvl4pPr>
            <a:lvl5pPr marL="0" lvl="4" indent="0" algn="r">
              <a:spcBef>
                <a:spcPts val="0"/>
              </a:spcBef>
              <a:buNone/>
              <a:defRPr sz="2400"/>
            </a:lvl5pPr>
            <a:lvl6pPr marL="0" lvl="5" indent="0" algn="r">
              <a:spcBef>
                <a:spcPts val="0"/>
              </a:spcBef>
              <a:buNone/>
              <a:defRPr sz="2400"/>
            </a:lvl6pPr>
            <a:lvl7pPr marL="0" lvl="6" indent="0" algn="r">
              <a:spcBef>
                <a:spcPts val="0"/>
              </a:spcBef>
              <a:buNone/>
              <a:defRPr sz="2400"/>
            </a:lvl7pPr>
            <a:lvl8pPr marL="0" lvl="7" indent="0" algn="r">
              <a:spcBef>
                <a:spcPts val="0"/>
              </a:spcBef>
              <a:buNone/>
              <a:defRPr sz="2400"/>
            </a:lvl8pPr>
            <a:lvl9pPr marL="0" lvl="8" indent="0" algn="r">
              <a:spcBef>
                <a:spcPts val="0"/>
              </a:spcBef>
              <a:buNone/>
              <a:defRPr sz="2400"/>
            </a:lvl9pPr>
          </a:lstStyle>
          <a:p>
            <a:pPr marL="0" lvl="0" indent="0" algn="r" rtl="0">
              <a:spcBef>
                <a:spcPts val="0"/>
              </a:spcBef>
              <a:spcAft>
                <a:spcPts val="0"/>
              </a:spcAft>
              <a:buNone/>
            </a:pPr>
            <a:fld id="{00000000-1234-1234-1234-123412341234}" type="slidenum">
              <a:rPr lang="en-US"/>
              <a:t>‹#›</a:t>
            </a:fld>
            <a:endParaRPr/>
          </a:p>
        </p:txBody>
      </p:sp>
      <p:sp>
        <p:nvSpPr>
          <p:cNvPr id="75" name="Google Shape;75;p9"/>
          <p:cNvSpPr txBox="1">
            <a:spLocks noGrp="1"/>
          </p:cNvSpPr>
          <p:nvPr>
            <p:ph type="subTitle" idx="1"/>
          </p:nvPr>
        </p:nvSpPr>
        <p:spPr>
          <a:xfrm>
            <a:off x="1015275" y="3516350"/>
            <a:ext cx="11178000" cy="439200"/>
          </a:xfrm>
          <a:prstGeom prst="rect">
            <a:avLst/>
          </a:prstGeom>
        </p:spPr>
        <p:txBody>
          <a:bodyPr spcFirstLastPara="1" wrap="square" lIns="0" tIns="0" rIns="0" bIns="0" anchor="t" anchorCtr="0">
            <a:noAutofit/>
          </a:bodyPr>
          <a:lstStyle>
            <a:lvl1pPr lvl="0">
              <a:spcBef>
                <a:spcPts val="2000"/>
              </a:spcBef>
              <a:spcAft>
                <a:spcPts val="0"/>
              </a:spcAft>
              <a:buClr>
                <a:schemeClr val="dk1"/>
              </a:buClr>
              <a:buSzPts val="4000"/>
              <a:buFont typeface="Inclusive Sans"/>
              <a:buNone/>
              <a:defRPr sz="4000" b="1">
                <a:solidFill>
                  <a:schemeClr val="dk1"/>
                </a:solidFill>
              </a:defRPr>
            </a:lvl1pPr>
            <a:lvl2pPr lvl="1">
              <a:spcBef>
                <a:spcPts val="1000"/>
              </a:spcBef>
              <a:spcAft>
                <a:spcPts val="0"/>
              </a:spcAft>
              <a:buSzPts val="4800"/>
              <a:buNone/>
              <a:defRPr/>
            </a:lvl2pPr>
            <a:lvl3pPr lvl="2">
              <a:spcBef>
                <a:spcPts val="1000"/>
              </a:spcBef>
              <a:spcAft>
                <a:spcPts val="0"/>
              </a:spcAft>
              <a:buSzPts val="4000"/>
              <a:buNone/>
              <a:defRPr/>
            </a:lvl3pPr>
            <a:lvl4pPr lvl="3">
              <a:spcBef>
                <a:spcPts val="1000"/>
              </a:spcBef>
              <a:spcAft>
                <a:spcPts val="0"/>
              </a:spcAft>
              <a:buSzPts val="3600"/>
              <a:buNone/>
              <a:defRPr/>
            </a:lvl4pPr>
            <a:lvl5pPr lvl="4">
              <a:spcBef>
                <a:spcPts val="1000"/>
              </a:spcBef>
              <a:spcAft>
                <a:spcPts val="0"/>
              </a:spcAft>
              <a:buSzPts val="3600"/>
              <a:buNone/>
              <a:defRPr/>
            </a:lvl5pPr>
            <a:lvl6pPr lvl="5">
              <a:spcBef>
                <a:spcPts val="1000"/>
              </a:spcBef>
              <a:spcAft>
                <a:spcPts val="0"/>
              </a:spcAft>
              <a:buSzPts val="3600"/>
              <a:buNone/>
              <a:defRPr/>
            </a:lvl6pPr>
            <a:lvl7pPr lvl="6">
              <a:spcBef>
                <a:spcPts val="1000"/>
              </a:spcBef>
              <a:spcAft>
                <a:spcPts val="0"/>
              </a:spcAft>
              <a:buSzPts val="3600"/>
              <a:buNone/>
              <a:defRPr/>
            </a:lvl7pPr>
            <a:lvl8pPr lvl="7">
              <a:spcBef>
                <a:spcPts val="1000"/>
              </a:spcBef>
              <a:spcAft>
                <a:spcPts val="0"/>
              </a:spcAft>
              <a:buSzPts val="3600"/>
              <a:buNone/>
              <a:defRPr/>
            </a:lvl8pPr>
            <a:lvl9pPr lvl="8">
              <a:spcBef>
                <a:spcPts val="1000"/>
              </a:spcBef>
              <a:spcAft>
                <a:spcPts val="0"/>
              </a:spcAft>
              <a:buSzPts val="3600"/>
              <a:buNone/>
              <a:defRPr/>
            </a:lvl9pPr>
          </a:lstStyle>
          <a:p>
            <a:endParaRPr/>
          </a:p>
        </p:txBody>
      </p:sp>
      <p:sp>
        <p:nvSpPr>
          <p:cNvPr id="76" name="Google Shape;76;p9"/>
          <p:cNvSpPr txBox="1">
            <a:spLocks noGrp="1"/>
          </p:cNvSpPr>
          <p:nvPr>
            <p:ph type="body" idx="2"/>
          </p:nvPr>
        </p:nvSpPr>
        <p:spPr>
          <a:xfrm>
            <a:off x="1015275" y="4265225"/>
            <a:ext cx="11178000" cy="7251300"/>
          </a:xfrm>
          <a:prstGeom prst="rect">
            <a:avLst/>
          </a:prstGeom>
        </p:spPr>
        <p:txBody>
          <a:bodyPr spcFirstLastPara="1" wrap="square" lIns="0" tIns="0" rIns="0" bIns="0" anchor="t" anchorCtr="0">
            <a:noAutofit/>
          </a:bodyPr>
          <a:lstStyle>
            <a:lvl1pPr marL="457200" lvl="0" indent="-444500">
              <a:lnSpc>
                <a:spcPct val="115000"/>
              </a:lnSpc>
              <a:spcBef>
                <a:spcPts val="0"/>
              </a:spcBef>
              <a:spcAft>
                <a:spcPts val="0"/>
              </a:spcAft>
              <a:buSzPts val="3400"/>
              <a:buFont typeface="Inclusive Sans"/>
              <a:buChar char="•"/>
              <a:defRPr sz="3400"/>
            </a:lvl1pPr>
            <a:lvl2pPr marL="914400" lvl="1" indent="-444500">
              <a:lnSpc>
                <a:spcPct val="115000"/>
              </a:lnSpc>
              <a:spcBef>
                <a:spcPts val="2000"/>
              </a:spcBef>
              <a:spcAft>
                <a:spcPts val="0"/>
              </a:spcAft>
              <a:buSzPts val="3400"/>
              <a:buFont typeface="Inclusive Sans"/>
              <a:buChar char="•"/>
              <a:defRPr sz="3400"/>
            </a:lvl2pPr>
            <a:lvl3pPr marL="1371600" lvl="2" indent="-444500">
              <a:lnSpc>
                <a:spcPct val="115000"/>
              </a:lnSpc>
              <a:spcBef>
                <a:spcPts val="2000"/>
              </a:spcBef>
              <a:spcAft>
                <a:spcPts val="0"/>
              </a:spcAft>
              <a:buSzPts val="3400"/>
              <a:buFont typeface="Inclusive Sans"/>
              <a:buChar char="–"/>
              <a:defRPr sz="3400"/>
            </a:lvl3pPr>
            <a:lvl4pPr marL="1828800" lvl="3" indent="-444500">
              <a:lnSpc>
                <a:spcPct val="115000"/>
              </a:lnSpc>
              <a:spcBef>
                <a:spcPts val="2000"/>
              </a:spcBef>
              <a:spcAft>
                <a:spcPts val="0"/>
              </a:spcAft>
              <a:buSzPts val="3400"/>
              <a:buFont typeface="Inclusive Sans"/>
              <a:buChar char="•"/>
              <a:defRPr sz="3400"/>
            </a:lvl4pPr>
            <a:lvl5pPr marL="2286000" lvl="4" indent="-444500">
              <a:lnSpc>
                <a:spcPct val="115000"/>
              </a:lnSpc>
              <a:spcBef>
                <a:spcPts val="2000"/>
              </a:spcBef>
              <a:spcAft>
                <a:spcPts val="0"/>
              </a:spcAft>
              <a:buSzPts val="3400"/>
              <a:buFont typeface="Inclusive Sans"/>
              <a:buChar char="•"/>
              <a:defRPr sz="3400"/>
            </a:lvl5pPr>
            <a:lvl6pPr marL="2743200" lvl="5" indent="-444500">
              <a:lnSpc>
                <a:spcPct val="115000"/>
              </a:lnSpc>
              <a:spcBef>
                <a:spcPts val="2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6pPr>
            <a:lvl7pPr marL="3200400" lvl="6" indent="-444500">
              <a:lnSpc>
                <a:spcPct val="115000"/>
              </a:lnSpc>
              <a:spcBef>
                <a:spcPts val="2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7pPr>
            <a:lvl8pPr marL="3657600" lvl="7" indent="-444500">
              <a:lnSpc>
                <a:spcPct val="115000"/>
              </a:lnSpc>
              <a:spcBef>
                <a:spcPts val="2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8pPr>
            <a:lvl9pPr marL="4114800" lvl="8" indent="-444500">
              <a:lnSpc>
                <a:spcPct val="115000"/>
              </a:lnSpc>
              <a:spcBef>
                <a:spcPts val="2000"/>
              </a:spcBef>
              <a:spcAft>
                <a:spcPts val="200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9pPr>
          </a:lstStyle>
          <a:p>
            <a:endParaRPr/>
          </a:p>
        </p:txBody>
      </p:sp>
      <p:sp>
        <p:nvSpPr>
          <p:cNvPr id="78" name="Google Shape;78;p9"/>
          <p:cNvSpPr>
            <a:spLocks noGrp="1"/>
          </p:cNvSpPr>
          <p:nvPr>
            <p:ph type="pic" idx="4"/>
          </p:nvPr>
        </p:nvSpPr>
        <p:spPr>
          <a:xfrm>
            <a:off x="13498174" y="1141200"/>
            <a:ext cx="9872700" cy="11433600"/>
          </a:xfrm>
          <a:prstGeom prst="rect">
            <a:avLst/>
          </a:prstGeom>
          <a:solidFill>
            <a:schemeClr val="dk2"/>
          </a:solidFill>
          <a:ln>
            <a:noFill/>
          </a:ln>
        </p:spPr>
        <p:txBody>
          <a:bodyPr/>
          <a:lstStyle/>
          <a:p>
            <a:endParaRPr lang="en-GB"/>
          </a:p>
        </p:txBody>
      </p:sp>
      <p:sp>
        <p:nvSpPr>
          <p:cNvPr id="2" name="Google Shape;52;p6">
            <a:extLst>
              <a:ext uri="{FF2B5EF4-FFF2-40B4-BE49-F238E27FC236}">
                <a16:creationId xmlns:a16="http://schemas.microsoft.com/office/drawing/2014/main" id="{A2891464-6CAD-8B43-9FCB-54E33132280F}"/>
              </a:ext>
            </a:extLst>
          </p:cNvPr>
          <p:cNvSpPr txBox="1"/>
          <p:nvPr userDrawn="1"/>
        </p:nvSpPr>
        <p:spPr>
          <a:xfrm>
            <a:off x="1015300" y="12816002"/>
            <a:ext cx="10199040"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i="0" u="none" strike="noStrike" cap="none" dirty="0">
                <a:solidFill>
                  <a:schemeClr val="dk1"/>
                </a:solidFill>
                <a:latin typeface="Inclusive Sans"/>
                <a:ea typeface="Inclusive Sans"/>
                <a:cs typeface="Inclusive Sans"/>
                <a:sym typeface="Inclusive Sans"/>
              </a:rPr>
              <a:t>NIHR Biomedical Research Centre: </a:t>
            </a:r>
            <a:r>
              <a:rPr lang="en-US" sz="2400" b="0" i="0" u="none" strike="noStrike" cap="none" dirty="0">
                <a:solidFill>
                  <a:schemeClr val="dk1"/>
                </a:solidFill>
                <a:latin typeface="Inclusive Sans"/>
                <a:ea typeface="Inclusive Sans"/>
                <a:cs typeface="Inclusive Sans"/>
                <a:sym typeface="Inclusive Sans"/>
              </a:rPr>
              <a:t>Cambridge</a:t>
            </a:r>
            <a:endParaRPr sz="2800" dirty="0"/>
          </a:p>
        </p:txBody>
      </p:sp>
    </p:spTree>
  </p:cSld>
  <p:clrMapOvr>
    <a:masterClrMapping/>
  </p:clrMapOvr>
  <p:extLst>
    <p:ext uri="{DCECCB84-F9BA-43D5-87BE-67443E8EF086}">
      <p15:sldGuideLst xmlns:p15="http://schemas.microsoft.com/office/powerpoint/2012/main">
        <p15:guide id="1" orient="horz" pos="4320">
          <p15:clr>
            <a:srgbClr val="FBAE40"/>
          </p15:clr>
        </p15:guide>
        <p15:guide id="2" pos="7681">
          <p15:clr>
            <a:srgbClr val="FBAE40"/>
          </p15:clr>
        </p15:guide>
        <p15:guide id="3" orient="horz" pos="3240">
          <p15:clr>
            <a:srgbClr val="E46962"/>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llustration slide" userDrawn="1">
  <p:cSld name="Copy slide_1 column_1_3_1">
    <p:spTree>
      <p:nvGrpSpPr>
        <p:cNvPr id="1" name="Shape 79"/>
        <p:cNvGrpSpPr/>
        <p:nvPr/>
      </p:nvGrpSpPr>
      <p:grpSpPr>
        <a:xfrm>
          <a:off x="0" y="0"/>
          <a:ext cx="0" cy="0"/>
          <a:chOff x="0" y="0"/>
          <a:chExt cx="0" cy="0"/>
        </a:xfrm>
      </p:grpSpPr>
      <p:sp>
        <p:nvSpPr>
          <p:cNvPr id="80" name="Google Shape;80;p10"/>
          <p:cNvSpPr txBox="1">
            <a:spLocks noGrp="1"/>
          </p:cNvSpPr>
          <p:nvPr>
            <p:ph type="title"/>
          </p:nvPr>
        </p:nvSpPr>
        <p:spPr>
          <a:xfrm>
            <a:off x="1015300" y="946375"/>
            <a:ext cx="12552000" cy="19860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7000"/>
              <a:buNone/>
              <a:defRPr sz="7000" b="1"/>
            </a:lvl1pPr>
            <a:lvl2pPr lvl="1">
              <a:spcBef>
                <a:spcPts val="0"/>
              </a:spcBef>
              <a:spcAft>
                <a:spcPts val="0"/>
              </a:spcAft>
              <a:buSzPts val="2800"/>
              <a:buNone/>
              <a:defRPr sz="3600"/>
            </a:lvl2pPr>
            <a:lvl3pPr lvl="2">
              <a:spcBef>
                <a:spcPts val="0"/>
              </a:spcBef>
              <a:spcAft>
                <a:spcPts val="0"/>
              </a:spcAft>
              <a:buSzPts val="2800"/>
              <a:buNone/>
              <a:defRPr sz="3600"/>
            </a:lvl3pPr>
            <a:lvl4pPr lvl="3">
              <a:spcBef>
                <a:spcPts val="0"/>
              </a:spcBef>
              <a:spcAft>
                <a:spcPts val="0"/>
              </a:spcAft>
              <a:buSzPts val="2800"/>
              <a:buNone/>
              <a:defRPr sz="3600"/>
            </a:lvl4pPr>
            <a:lvl5pPr lvl="4">
              <a:spcBef>
                <a:spcPts val="0"/>
              </a:spcBef>
              <a:spcAft>
                <a:spcPts val="0"/>
              </a:spcAft>
              <a:buSzPts val="2800"/>
              <a:buNone/>
              <a:defRPr sz="3600"/>
            </a:lvl5pPr>
            <a:lvl6pPr lvl="5">
              <a:spcBef>
                <a:spcPts val="0"/>
              </a:spcBef>
              <a:spcAft>
                <a:spcPts val="0"/>
              </a:spcAft>
              <a:buSzPts val="2800"/>
              <a:buNone/>
              <a:defRPr sz="3600"/>
            </a:lvl6pPr>
            <a:lvl7pPr lvl="6">
              <a:spcBef>
                <a:spcPts val="0"/>
              </a:spcBef>
              <a:spcAft>
                <a:spcPts val="0"/>
              </a:spcAft>
              <a:buSzPts val="2800"/>
              <a:buNone/>
              <a:defRPr sz="3600"/>
            </a:lvl7pPr>
            <a:lvl8pPr lvl="7">
              <a:spcBef>
                <a:spcPts val="0"/>
              </a:spcBef>
              <a:spcAft>
                <a:spcPts val="0"/>
              </a:spcAft>
              <a:buSzPts val="2800"/>
              <a:buNone/>
              <a:defRPr sz="3600"/>
            </a:lvl8pPr>
            <a:lvl9pPr lvl="8">
              <a:spcBef>
                <a:spcPts val="0"/>
              </a:spcBef>
              <a:spcAft>
                <a:spcPts val="0"/>
              </a:spcAft>
              <a:buSzPts val="2800"/>
              <a:buNone/>
              <a:defRPr sz="3600"/>
            </a:lvl9pPr>
          </a:lstStyle>
          <a:p>
            <a:endParaRPr/>
          </a:p>
        </p:txBody>
      </p:sp>
      <p:sp>
        <p:nvSpPr>
          <p:cNvPr id="81" name="Google Shape;81;p10"/>
          <p:cNvSpPr txBox="1">
            <a:spLocks noGrp="1"/>
          </p:cNvSpPr>
          <p:nvPr>
            <p:ph type="sldNum" idx="12"/>
          </p:nvPr>
        </p:nvSpPr>
        <p:spPr>
          <a:xfrm>
            <a:off x="21576247" y="12817300"/>
            <a:ext cx="1794900" cy="369300"/>
          </a:xfrm>
          <a:prstGeom prst="rect">
            <a:avLst/>
          </a:prstGeom>
          <a:noFill/>
          <a:ln>
            <a:noFill/>
          </a:ln>
        </p:spPr>
        <p:txBody>
          <a:bodyPr spcFirstLastPara="1" wrap="square" lIns="0" tIns="0" rIns="0" bIns="0" anchor="t" anchorCtr="0">
            <a:spAutoFit/>
          </a:bodyPr>
          <a:lstStyle>
            <a:lvl1pPr marL="0" lvl="0" indent="0" algn="r">
              <a:spcBef>
                <a:spcPts val="0"/>
              </a:spcBef>
              <a:buNone/>
              <a:defRPr sz="2400"/>
            </a:lvl1pPr>
            <a:lvl2pPr marL="0" lvl="1" indent="0" algn="r">
              <a:spcBef>
                <a:spcPts val="0"/>
              </a:spcBef>
              <a:buNone/>
              <a:defRPr sz="2400"/>
            </a:lvl2pPr>
            <a:lvl3pPr marL="0" lvl="2" indent="0" algn="r">
              <a:spcBef>
                <a:spcPts val="0"/>
              </a:spcBef>
              <a:buNone/>
              <a:defRPr sz="2400"/>
            </a:lvl3pPr>
            <a:lvl4pPr marL="0" lvl="3" indent="0" algn="r">
              <a:spcBef>
                <a:spcPts val="0"/>
              </a:spcBef>
              <a:buNone/>
              <a:defRPr sz="2400"/>
            </a:lvl4pPr>
            <a:lvl5pPr marL="0" lvl="4" indent="0" algn="r">
              <a:spcBef>
                <a:spcPts val="0"/>
              </a:spcBef>
              <a:buNone/>
              <a:defRPr sz="2400"/>
            </a:lvl5pPr>
            <a:lvl6pPr marL="0" lvl="5" indent="0" algn="r">
              <a:spcBef>
                <a:spcPts val="0"/>
              </a:spcBef>
              <a:buNone/>
              <a:defRPr sz="2400"/>
            </a:lvl6pPr>
            <a:lvl7pPr marL="0" lvl="6" indent="0" algn="r">
              <a:spcBef>
                <a:spcPts val="0"/>
              </a:spcBef>
              <a:buNone/>
              <a:defRPr sz="2400"/>
            </a:lvl7pPr>
            <a:lvl8pPr marL="0" lvl="7" indent="0" algn="r">
              <a:spcBef>
                <a:spcPts val="0"/>
              </a:spcBef>
              <a:buNone/>
              <a:defRPr sz="2400"/>
            </a:lvl8pPr>
            <a:lvl9pPr marL="0" lvl="8" indent="0" algn="r">
              <a:spcBef>
                <a:spcPts val="0"/>
              </a:spcBef>
              <a:buNone/>
              <a:defRPr sz="2400"/>
            </a:lvl9pPr>
          </a:lstStyle>
          <a:p>
            <a:pPr marL="0" lvl="0" indent="0" algn="r" rtl="0">
              <a:spcBef>
                <a:spcPts val="0"/>
              </a:spcBef>
              <a:spcAft>
                <a:spcPts val="0"/>
              </a:spcAft>
              <a:buNone/>
            </a:pPr>
            <a:fld id="{00000000-1234-1234-1234-123412341234}" type="slidenum">
              <a:rPr lang="en-US"/>
              <a:t>‹#›</a:t>
            </a:fld>
            <a:endParaRPr/>
          </a:p>
        </p:txBody>
      </p:sp>
      <p:sp>
        <p:nvSpPr>
          <p:cNvPr id="83" name="Google Shape;83;p10"/>
          <p:cNvSpPr txBox="1">
            <a:spLocks noGrp="1"/>
          </p:cNvSpPr>
          <p:nvPr>
            <p:ph type="subTitle" idx="1"/>
          </p:nvPr>
        </p:nvSpPr>
        <p:spPr>
          <a:xfrm>
            <a:off x="1015275" y="3515408"/>
            <a:ext cx="11178000" cy="439200"/>
          </a:xfrm>
          <a:prstGeom prst="rect">
            <a:avLst/>
          </a:prstGeom>
        </p:spPr>
        <p:txBody>
          <a:bodyPr spcFirstLastPara="1" wrap="square" lIns="0" tIns="0" rIns="0" bIns="0" anchor="t" anchorCtr="0">
            <a:noAutofit/>
          </a:bodyPr>
          <a:lstStyle>
            <a:lvl1pPr lvl="0">
              <a:spcBef>
                <a:spcPts val="2000"/>
              </a:spcBef>
              <a:spcAft>
                <a:spcPts val="0"/>
              </a:spcAft>
              <a:buClr>
                <a:schemeClr val="dk1"/>
              </a:buClr>
              <a:buSzPts val="4000"/>
              <a:buFont typeface="Inclusive Sans"/>
              <a:buNone/>
              <a:defRPr sz="4000" b="1">
                <a:solidFill>
                  <a:schemeClr val="dk1"/>
                </a:solidFill>
              </a:defRPr>
            </a:lvl1pPr>
            <a:lvl2pPr lvl="1">
              <a:spcBef>
                <a:spcPts val="1000"/>
              </a:spcBef>
              <a:spcAft>
                <a:spcPts val="0"/>
              </a:spcAft>
              <a:buSzPts val="4800"/>
              <a:buNone/>
              <a:defRPr/>
            </a:lvl2pPr>
            <a:lvl3pPr lvl="2">
              <a:spcBef>
                <a:spcPts val="1000"/>
              </a:spcBef>
              <a:spcAft>
                <a:spcPts val="0"/>
              </a:spcAft>
              <a:buSzPts val="4000"/>
              <a:buNone/>
              <a:defRPr/>
            </a:lvl3pPr>
            <a:lvl4pPr lvl="3">
              <a:spcBef>
                <a:spcPts val="1000"/>
              </a:spcBef>
              <a:spcAft>
                <a:spcPts val="0"/>
              </a:spcAft>
              <a:buSzPts val="3600"/>
              <a:buNone/>
              <a:defRPr/>
            </a:lvl4pPr>
            <a:lvl5pPr lvl="4">
              <a:spcBef>
                <a:spcPts val="1000"/>
              </a:spcBef>
              <a:spcAft>
                <a:spcPts val="0"/>
              </a:spcAft>
              <a:buSzPts val="3600"/>
              <a:buNone/>
              <a:defRPr/>
            </a:lvl5pPr>
            <a:lvl6pPr lvl="5">
              <a:spcBef>
                <a:spcPts val="1000"/>
              </a:spcBef>
              <a:spcAft>
                <a:spcPts val="0"/>
              </a:spcAft>
              <a:buSzPts val="3600"/>
              <a:buNone/>
              <a:defRPr/>
            </a:lvl6pPr>
            <a:lvl7pPr lvl="6">
              <a:spcBef>
                <a:spcPts val="1000"/>
              </a:spcBef>
              <a:spcAft>
                <a:spcPts val="0"/>
              </a:spcAft>
              <a:buSzPts val="3600"/>
              <a:buNone/>
              <a:defRPr/>
            </a:lvl7pPr>
            <a:lvl8pPr lvl="7">
              <a:spcBef>
                <a:spcPts val="1000"/>
              </a:spcBef>
              <a:spcAft>
                <a:spcPts val="0"/>
              </a:spcAft>
              <a:buSzPts val="3600"/>
              <a:buNone/>
              <a:defRPr/>
            </a:lvl8pPr>
            <a:lvl9pPr lvl="8">
              <a:spcBef>
                <a:spcPts val="1000"/>
              </a:spcBef>
              <a:spcAft>
                <a:spcPts val="0"/>
              </a:spcAft>
              <a:buSzPts val="3600"/>
              <a:buNone/>
              <a:defRPr/>
            </a:lvl9pPr>
          </a:lstStyle>
          <a:p>
            <a:endParaRPr/>
          </a:p>
        </p:txBody>
      </p:sp>
      <p:sp>
        <p:nvSpPr>
          <p:cNvPr id="84" name="Google Shape;84;p10"/>
          <p:cNvSpPr txBox="1">
            <a:spLocks noGrp="1"/>
          </p:cNvSpPr>
          <p:nvPr>
            <p:ph type="body" idx="2"/>
          </p:nvPr>
        </p:nvSpPr>
        <p:spPr>
          <a:xfrm>
            <a:off x="1015275" y="4264283"/>
            <a:ext cx="11178000" cy="7251300"/>
          </a:xfrm>
          <a:prstGeom prst="rect">
            <a:avLst/>
          </a:prstGeom>
        </p:spPr>
        <p:txBody>
          <a:bodyPr spcFirstLastPara="1" wrap="square" lIns="0" tIns="0" rIns="0" bIns="0" anchor="t" anchorCtr="0">
            <a:noAutofit/>
          </a:bodyPr>
          <a:lstStyle>
            <a:lvl1pPr marL="457200" lvl="0" indent="-444500">
              <a:lnSpc>
                <a:spcPct val="115000"/>
              </a:lnSpc>
              <a:spcBef>
                <a:spcPts val="0"/>
              </a:spcBef>
              <a:spcAft>
                <a:spcPts val="0"/>
              </a:spcAft>
              <a:buSzPts val="3400"/>
              <a:buFont typeface="Inclusive Sans"/>
              <a:buChar char="•"/>
              <a:defRPr sz="3400"/>
            </a:lvl1pPr>
            <a:lvl2pPr marL="914400" lvl="1" indent="-444500">
              <a:lnSpc>
                <a:spcPct val="115000"/>
              </a:lnSpc>
              <a:spcBef>
                <a:spcPts val="2000"/>
              </a:spcBef>
              <a:spcAft>
                <a:spcPts val="0"/>
              </a:spcAft>
              <a:buSzPts val="3400"/>
              <a:buFont typeface="Inclusive Sans"/>
              <a:buChar char="•"/>
              <a:defRPr sz="3400"/>
            </a:lvl2pPr>
            <a:lvl3pPr marL="1371600" lvl="2" indent="-444500">
              <a:lnSpc>
                <a:spcPct val="115000"/>
              </a:lnSpc>
              <a:spcBef>
                <a:spcPts val="2000"/>
              </a:spcBef>
              <a:spcAft>
                <a:spcPts val="0"/>
              </a:spcAft>
              <a:buSzPts val="3400"/>
              <a:buFont typeface="Inclusive Sans"/>
              <a:buChar char="–"/>
              <a:defRPr sz="3400"/>
            </a:lvl3pPr>
            <a:lvl4pPr marL="1828800" lvl="3" indent="-444500">
              <a:lnSpc>
                <a:spcPct val="115000"/>
              </a:lnSpc>
              <a:spcBef>
                <a:spcPts val="2000"/>
              </a:spcBef>
              <a:spcAft>
                <a:spcPts val="0"/>
              </a:spcAft>
              <a:buSzPts val="3400"/>
              <a:buFont typeface="Inclusive Sans"/>
              <a:buChar char="•"/>
              <a:defRPr sz="3400"/>
            </a:lvl4pPr>
            <a:lvl5pPr marL="2286000" lvl="4" indent="-444500">
              <a:lnSpc>
                <a:spcPct val="115000"/>
              </a:lnSpc>
              <a:spcBef>
                <a:spcPts val="2000"/>
              </a:spcBef>
              <a:spcAft>
                <a:spcPts val="0"/>
              </a:spcAft>
              <a:buSzPts val="3400"/>
              <a:buFont typeface="Inclusive Sans"/>
              <a:buChar char="•"/>
              <a:defRPr sz="3400"/>
            </a:lvl5pPr>
            <a:lvl6pPr marL="2743200" lvl="5" indent="-444500">
              <a:lnSpc>
                <a:spcPct val="115000"/>
              </a:lnSpc>
              <a:spcBef>
                <a:spcPts val="2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6pPr>
            <a:lvl7pPr marL="3200400" lvl="6" indent="-444500">
              <a:lnSpc>
                <a:spcPct val="115000"/>
              </a:lnSpc>
              <a:spcBef>
                <a:spcPts val="2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7pPr>
            <a:lvl8pPr marL="3657600" lvl="7" indent="-444500">
              <a:lnSpc>
                <a:spcPct val="115000"/>
              </a:lnSpc>
              <a:spcBef>
                <a:spcPts val="2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8pPr>
            <a:lvl9pPr marL="4114800" lvl="8" indent="-444500">
              <a:lnSpc>
                <a:spcPct val="115000"/>
              </a:lnSpc>
              <a:spcBef>
                <a:spcPts val="2000"/>
              </a:spcBef>
              <a:spcAft>
                <a:spcPts val="200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9pPr>
          </a:lstStyle>
          <a:p>
            <a:endParaRPr/>
          </a:p>
        </p:txBody>
      </p:sp>
      <p:sp>
        <p:nvSpPr>
          <p:cNvPr id="86" name="Google Shape;86;p10"/>
          <p:cNvSpPr>
            <a:spLocks noGrp="1"/>
          </p:cNvSpPr>
          <p:nvPr>
            <p:ph type="pic" idx="4"/>
          </p:nvPr>
        </p:nvSpPr>
        <p:spPr>
          <a:xfrm>
            <a:off x="13567211" y="1228300"/>
            <a:ext cx="9622500" cy="11259600"/>
          </a:xfrm>
          <a:prstGeom prst="rect">
            <a:avLst/>
          </a:prstGeom>
          <a:solidFill>
            <a:srgbClr val="D8D8D8"/>
          </a:solidFill>
          <a:ln>
            <a:noFill/>
          </a:ln>
        </p:spPr>
        <p:txBody>
          <a:bodyPr/>
          <a:lstStyle/>
          <a:p>
            <a:endParaRPr lang="en-GB"/>
          </a:p>
        </p:txBody>
      </p:sp>
      <p:sp>
        <p:nvSpPr>
          <p:cNvPr id="2" name="Google Shape;52;p6">
            <a:extLst>
              <a:ext uri="{FF2B5EF4-FFF2-40B4-BE49-F238E27FC236}">
                <a16:creationId xmlns:a16="http://schemas.microsoft.com/office/drawing/2014/main" id="{FE50627B-5F80-D235-8E93-B50CED3DA9C8}"/>
              </a:ext>
            </a:extLst>
          </p:cNvPr>
          <p:cNvSpPr txBox="1"/>
          <p:nvPr userDrawn="1"/>
        </p:nvSpPr>
        <p:spPr>
          <a:xfrm>
            <a:off x="1015300" y="12816002"/>
            <a:ext cx="10199040"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i="0" u="none" strike="noStrike" cap="none" dirty="0">
                <a:solidFill>
                  <a:schemeClr val="dk1"/>
                </a:solidFill>
                <a:latin typeface="Inclusive Sans"/>
                <a:ea typeface="Inclusive Sans"/>
                <a:cs typeface="Inclusive Sans"/>
                <a:sym typeface="Inclusive Sans"/>
              </a:rPr>
              <a:t>NIHR Biomedical Research Centre: </a:t>
            </a:r>
            <a:r>
              <a:rPr lang="en-US" sz="2400" b="0" i="0" u="none" strike="noStrike" cap="none" dirty="0">
                <a:solidFill>
                  <a:schemeClr val="dk1"/>
                </a:solidFill>
                <a:latin typeface="Inclusive Sans"/>
                <a:ea typeface="Inclusive Sans"/>
                <a:cs typeface="Inclusive Sans"/>
                <a:sym typeface="Inclusive Sans"/>
              </a:rPr>
              <a:t>Cambridge</a:t>
            </a:r>
            <a:endParaRPr sz="2800" dirty="0"/>
          </a:p>
        </p:txBody>
      </p:sp>
    </p:spTree>
  </p:cSld>
  <p:clrMapOvr>
    <a:masterClrMapping/>
  </p:clrMapOvr>
  <p:extLst>
    <p:ext uri="{DCECCB84-F9BA-43D5-87BE-67443E8EF086}">
      <p15:sldGuideLst xmlns:p15="http://schemas.microsoft.com/office/powerpoint/2012/main">
        <p15:guide id="1" orient="horz" pos="4320">
          <p15:clr>
            <a:srgbClr val="FBAE40"/>
          </p15:clr>
        </p15:guide>
        <p15:guide id="2" pos="7681">
          <p15:clr>
            <a:srgbClr val="FBAE40"/>
          </p15:clr>
        </p15:guide>
        <p15:guide id="3" orient="horz" pos="1920">
          <p15:clr>
            <a:srgbClr val="E46962"/>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1015300" y="730250"/>
            <a:ext cx="21639300" cy="2651400"/>
          </a:xfrm>
          <a:prstGeom prst="rect">
            <a:avLst/>
          </a:prstGeom>
          <a:noFill/>
          <a:ln>
            <a:noFill/>
          </a:ln>
        </p:spPr>
        <p:txBody>
          <a:bodyPr spcFirstLastPara="1" wrap="square" lIns="0" tIns="0" rIns="0" bIns="0" anchor="ctr" anchorCtr="0">
            <a:normAutofit/>
          </a:bodyPr>
          <a:lstStyle>
            <a:lvl1pPr marR="0" lvl="0" algn="l" rtl="0">
              <a:lnSpc>
                <a:spcPct val="90000"/>
              </a:lnSpc>
              <a:spcBef>
                <a:spcPts val="0"/>
              </a:spcBef>
              <a:spcAft>
                <a:spcPts val="0"/>
              </a:spcAft>
              <a:buClr>
                <a:schemeClr val="dk1"/>
              </a:buClr>
              <a:buSzPts val="8801"/>
              <a:buFont typeface="Inclusive Sans"/>
              <a:buNone/>
              <a:defRPr sz="8800" b="0" i="0" u="none" strike="noStrike" cap="none">
                <a:solidFill>
                  <a:schemeClr val="dk1"/>
                </a:solidFill>
                <a:latin typeface="Inclusive Sans"/>
                <a:ea typeface="Inclusive Sans"/>
                <a:cs typeface="Inclusive Sans"/>
                <a:sym typeface="Inclusive Sans"/>
              </a:defRPr>
            </a:lvl1pPr>
            <a:lvl2pPr lvl="1">
              <a:spcBef>
                <a:spcPts val="0"/>
              </a:spcBef>
              <a:spcAft>
                <a:spcPts val="0"/>
              </a:spcAft>
              <a:buSzPts val="2800"/>
              <a:buNone/>
              <a:defRPr sz="3600"/>
            </a:lvl2pPr>
            <a:lvl3pPr lvl="2">
              <a:spcBef>
                <a:spcPts val="0"/>
              </a:spcBef>
              <a:spcAft>
                <a:spcPts val="0"/>
              </a:spcAft>
              <a:buSzPts val="2800"/>
              <a:buNone/>
              <a:defRPr sz="3600"/>
            </a:lvl3pPr>
            <a:lvl4pPr lvl="3">
              <a:spcBef>
                <a:spcPts val="0"/>
              </a:spcBef>
              <a:spcAft>
                <a:spcPts val="0"/>
              </a:spcAft>
              <a:buSzPts val="2800"/>
              <a:buNone/>
              <a:defRPr sz="3600"/>
            </a:lvl4pPr>
            <a:lvl5pPr lvl="4">
              <a:spcBef>
                <a:spcPts val="0"/>
              </a:spcBef>
              <a:spcAft>
                <a:spcPts val="0"/>
              </a:spcAft>
              <a:buSzPts val="2800"/>
              <a:buNone/>
              <a:defRPr sz="3600"/>
            </a:lvl5pPr>
            <a:lvl6pPr lvl="5">
              <a:spcBef>
                <a:spcPts val="0"/>
              </a:spcBef>
              <a:spcAft>
                <a:spcPts val="0"/>
              </a:spcAft>
              <a:buSzPts val="2800"/>
              <a:buNone/>
              <a:defRPr sz="3600"/>
            </a:lvl6pPr>
            <a:lvl7pPr lvl="6">
              <a:spcBef>
                <a:spcPts val="0"/>
              </a:spcBef>
              <a:spcAft>
                <a:spcPts val="0"/>
              </a:spcAft>
              <a:buSzPts val="2800"/>
              <a:buNone/>
              <a:defRPr sz="3600"/>
            </a:lvl7pPr>
            <a:lvl8pPr lvl="7">
              <a:spcBef>
                <a:spcPts val="0"/>
              </a:spcBef>
              <a:spcAft>
                <a:spcPts val="0"/>
              </a:spcAft>
              <a:buSzPts val="2800"/>
              <a:buNone/>
              <a:defRPr sz="3600"/>
            </a:lvl8pPr>
            <a:lvl9pPr lvl="8">
              <a:spcBef>
                <a:spcPts val="0"/>
              </a:spcBef>
              <a:spcAft>
                <a:spcPts val="0"/>
              </a:spcAft>
              <a:buSzPts val="2800"/>
              <a:buNone/>
              <a:defRPr sz="3600"/>
            </a:lvl9pPr>
          </a:lstStyle>
          <a:p>
            <a:endParaRPr/>
          </a:p>
        </p:txBody>
      </p:sp>
      <p:sp>
        <p:nvSpPr>
          <p:cNvPr id="11" name="Google Shape;11;p1"/>
          <p:cNvSpPr txBox="1">
            <a:spLocks noGrp="1"/>
          </p:cNvSpPr>
          <p:nvPr>
            <p:ph type="body" idx="1"/>
          </p:nvPr>
        </p:nvSpPr>
        <p:spPr>
          <a:xfrm>
            <a:off x="1015300" y="3651250"/>
            <a:ext cx="21639300" cy="8702400"/>
          </a:xfrm>
          <a:prstGeom prst="rect">
            <a:avLst/>
          </a:prstGeom>
          <a:noFill/>
          <a:ln>
            <a:noFill/>
          </a:ln>
        </p:spPr>
        <p:txBody>
          <a:bodyPr spcFirstLastPara="1" wrap="square" lIns="0" tIns="0" rIns="0" bIns="0" anchor="t" anchorCtr="0">
            <a:normAutofit/>
          </a:bodyPr>
          <a:lstStyle>
            <a:lvl1pPr marL="457200" marR="0" lvl="0" indent="-584223" algn="l" rtl="0">
              <a:lnSpc>
                <a:spcPct val="90000"/>
              </a:lnSpc>
              <a:spcBef>
                <a:spcPts val="2000"/>
              </a:spcBef>
              <a:spcAft>
                <a:spcPts val="0"/>
              </a:spcAft>
              <a:buClr>
                <a:schemeClr val="accent6"/>
              </a:buClr>
              <a:buSzPts val="5600"/>
              <a:buFont typeface="Arial"/>
              <a:buChar char="•"/>
              <a:defRPr sz="5600" b="0" i="0" u="none" strike="noStrike" cap="none">
                <a:solidFill>
                  <a:schemeClr val="accent6"/>
                </a:solidFill>
                <a:latin typeface="Inclusive Sans"/>
                <a:ea typeface="Inclusive Sans"/>
                <a:cs typeface="Inclusive Sans"/>
                <a:sym typeface="Inclusive Sans"/>
              </a:defRPr>
            </a:lvl1pPr>
            <a:lvl2pPr marL="914400" marR="0" lvl="1" indent="-533419" algn="l" rtl="0">
              <a:lnSpc>
                <a:spcPct val="90000"/>
              </a:lnSpc>
              <a:spcBef>
                <a:spcPts val="1000"/>
              </a:spcBef>
              <a:spcAft>
                <a:spcPts val="0"/>
              </a:spcAft>
              <a:buClr>
                <a:schemeClr val="accent6"/>
              </a:buClr>
              <a:buSzPts val="4800"/>
              <a:buFont typeface="Arial"/>
              <a:buChar char="•"/>
              <a:defRPr sz="4800" b="0" i="0" u="none" strike="noStrike" cap="none">
                <a:solidFill>
                  <a:schemeClr val="accent6"/>
                </a:solidFill>
                <a:latin typeface="Inclusive Sans"/>
                <a:ea typeface="Inclusive Sans"/>
                <a:cs typeface="Inclusive Sans"/>
                <a:sym typeface="Inclusive Sans"/>
              </a:defRPr>
            </a:lvl2pPr>
            <a:lvl3pPr marL="1371600" marR="0" lvl="2" indent="-482616" algn="l" rtl="0">
              <a:lnSpc>
                <a:spcPct val="90000"/>
              </a:lnSpc>
              <a:spcBef>
                <a:spcPts val="1000"/>
              </a:spcBef>
              <a:spcAft>
                <a:spcPts val="0"/>
              </a:spcAft>
              <a:buClr>
                <a:schemeClr val="accent6"/>
              </a:buClr>
              <a:buSzPts val="4000"/>
              <a:buFont typeface="NTR"/>
              <a:buChar char="–"/>
              <a:defRPr sz="4000" b="0" i="0" u="none" strike="noStrike" cap="none">
                <a:solidFill>
                  <a:schemeClr val="accent6"/>
                </a:solidFill>
                <a:latin typeface="Inclusive Sans"/>
                <a:ea typeface="Inclusive Sans"/>
                <a:cs typeface="Inclusive Sans"/>
                <a:sym typeface="Inclusive Sans"/>
              </a:defRPr>
            </a:lvl3pPr>
            <a:lvl4pPr marL="1828800" marR="0" lvl="3" indent="-457215" algn="l" rtl="0">
              <a:lnSpc>
                <a:spcPct val="90000"/>
              </a:lnSpc>
              <a:spcBef>
                <a:spcPts val="1000"/>
              </a:spcBef>
              <a:spcAft>
                <a:spcPts val="0"/>
              </a:spcAft>
              <a:buClr>
                <a:schemeClr val="accent6"/>
              </a:buClr>
              <a:buSzPts val="3600"/>
              <a:buFont typeface="Arial"/>
              <a:buChar char="•"/>
              <a:defRPr sz="3600" b="0" i="0" u="none" strike="noStrike" cap="none">
                <a:solidFill>
                  <a:schemeClr val="accent6"/>
                </a:solidFill>
                <a:latin typeface="Inclusive Sans"/>
                <a:ea typeface="Inclusive Sans"/>
                <a:cs typeface="Inclusive Sans"/>
                <a:sym typeface="Inclusive Sans"/>
              </a:defRPr>
            </a:lvl4pPr>
            <a:lvl5pPr marL="2286000" marR="0" lvl="4" indent="-457215" algn="l" rtl="0">
              <a:lnSpc>
                <a:spcPct val="90000"/>
              </a:lnSpc>
              <a:spcBef>
                <a:spcPts val="1000"/>
              </a:spcBef>
              <a:spcAft>
                <a:spcPts val="0"/>
              </a:spcAft>
              <a:buClr>
                <a:schemeClr val="accent6"/>
              </a:buClr>
              <a:buSzPts val="3600"/>
              <a:buFont typeface="Arial"/>
              <a:buChar char="•"/>
              <a:defRPr sz="3600" b="0" i="0" u="none" strike="noStrike" cap="none">
                <a:solidFill>
                  <a:schemeClr val="accent6"/>
                </a:solidFill>
                <a:latin typeface="Inclusive Sans"/>
                <a:ea typeface="Inclusive Sans"/>
                <a:cs typeface="Inclusive Sans"/>
                <a:sym typeface="Inclusive Sans"/>
              </a:defRPr>
            </a:lvl5pPr>
            <a:lvl6pPr marL="2743200" marR="0" lvl="5" indent="-457215"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L="3200400" marR="0" lvl="6" indent="-457215"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L="3657600" marR="0" lvl="7" indent="-457215"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L="4114800" marR="0" lvl="8" indent="-457215"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sldNum" idx="12"/>
          </p:nvPr>
        </p:nvSpPr>
        <p:spPr>
          <a:xfrm>
            <a:off x="21576247" y="12817300"/>
            <a:ext cx="1794900" cy="369300"/>
          </a:xfrm>
          <a:prstGeom prst="rect">
            <a:avLst/>
          </a:prstGeom>
          <a:noFill/>
          <a:ln>
            <a:noFill/>
          </a:ln>
        </p:spPr>
        <p:txBody>
          <a:bodyPr spcFirstLastPara="1" wrap="square" lIns="0" tIns="0" rIns="0" bIns="0" anchor="t" anchorCtr="0">
            <a:spAutoFit/>
          </a:bodyPr>
          <a:lstStyle>
            <a:lvl1pPr marL="0" marR="0" lvl="0" indent="0" algn="r" rtl="0">
              <a:spcBef>
                <a:spcPts val="0"/>
              </a:spcBef>
              <a:buNone/>
              <a:defRPr sz="2400" b="0" i="0" u="none" strike="noStrike" cap="none">
                <a:solidFill>
                  <a:schemeClr val="dk1"/>
                </a:solidFill>
                <a:latin typeface="Inclusive Sans"/>
                <a:ea typeface="Inclusive Sans"/>
                <a:cs typeface="Inclusive Sans"/>
                <a:sym typeface="Inclusive Sans"/>
              </a:defRPr>
            </a:lvl1pPr>
            <a:lvl2pPr marL="0" marR="0" lvl="1" indent="0" algn="r" rtl="0">
              <a:spcBef>
                <a:spcPts val="0"/>
              </a:spcBef>
              <a:buNone/>
              <a:defRPr sz="2400" b="0" i="0" u="none" strike="noStrike" cap="none">
                <a:solidFill>
                  <a:schemeClr val="dk1"/>
                </a:solidFill>
                <a:latin typeface="Inclusive Sans"/>
                <a:ea typeface="Inclusive Sans"/>
                <a:cs typeface="Inclusive Sans"/>
                <a:sym typeface="Inclusive Sans"/>
              </a:defRPr>
            </a:lvl2pPr>
            <a:lvl3pPr marL="0" marR="0" lvl="2" indent="0" algn="r" rtl="0">
              <a:spcBef>
                <a:spcPts val="0"/>
              </a:spcBef>
              <a:buNone/>
              <a:defRPr sz="2400" b="0" i="0" u="none" strike="noStrike" cap="none">
                <a:solidFill>
                  <a:schemeClr val="dk1"/>
                </a:solidFill>
                <a:latin typeface="Inclusive Sans"/>
                <a:ea typeface="Inclusive Sans"/>
                <a:cs typeface="Inclusive Sans"/>
                <a:sym typeface="Inclusive Sans"/>
              </a:defRPr>
            </a:lvl3pPr>
            <a:lvl4pPr marL="0" marR="0" lvl="3" indent="0" algn="r" rtl="0">
              <a:spcBef>
                <a:spcPts val="0"/>
              </a:spcBef>
              <a:buNone/>
              <a:defRPr sz="2400" b="0" i="0" u="none" strike="noStrike" cap="none">
                <a:solidFill>
                  <a:schemeClr val="dk1"/>
                </a:solidFill>
                <a:latin typeface="Inclusive Sans"/>
                <a:ea typeface="Inclusive Sans"/>
                <a:cs typeface="Inclusive Sans"/>
                <a:sym typeface="Inclusive Sans"/>
              </a:defRPr>
            </a:lvl4pPr>
            <a:lvl5pPr marL="0" marR="0" lvl="4" indent="0" algn="r" rtl="0">
              <a:spcBef>
                <a:spcPts val="0"/>
              </a:spcBef>
              <a:buNone/>
              <a:defRPr sz="2400" b="0" i="0" u="none" strike="noStrike" cap="none">
                <a:solidFill>
                  <a:schemeClr val="dk1"/>
                </a:solidFill>
                <a:latin typeface="Inclusive Sans"/>
                <a:ea typeface="Inclusive Sans"/>
                <a:cs typeface="Inclusive Sans"/>
                <a:sym typeface="Inclusive Sans"/>
              </a:defRPr>
            </a:lvl5pPr>
            <a:lvl6pPr marL="0" marR="0" lvl="5" indent="0" algn="r" rtl="0">
              <a:spcBef>
                <a:spcPts val="0"/>
              </a:spcBef>
              <a:buNone/>
              <a:defRPr sz="2400" b="0" i="0" u="none" strike="noStrike" cap="none">
                <a:solidFill>
                  <a:schemeClr val="dk1"/>
                </a:solidFill>
                <a:latin typeface="Inclusive Sans"/>
                <a:ea typeface="Inclusive Sans"/>
                <a:cs typeface="Inclusive Sans"/>
                <a:sym typeface="Inclusive Sans"/>
              </a:defRPr>
            </a:lvl6pPr>
            <a:lvl7pPr marL="0" marR="0" lvl="6" indent="0" algn="r" rtl="0">
              <a:spcBef>
                <a:spcPts val="0"/>
              </a:spcBef>
              <a:buNone/>
              <a:defRPr sz="2400" b="0" i="0" u="none" strike="noStrike" cap="none">
                <a:solidFill>
                  <a:schemeClr val="dk1"/>
                </a:solidFill>
                <a:latin typeface="Inclusive Sans"/>
                <a:ea typeface="Inclusive Sans"/>
                <a:cs typeface="Inclusive Sans"/>
                <a:sym typeface="Inclusive Sans"/>
              </a:defRPr>
            </a:lvl7pPr>
            <a:lvl8pPr marL="0" marR="0" lvl="7" indent="0" algn="r" rtl="0">
              <a:spcBef>
                <a:spcPts val="0"/>
              </a:spcBef>
              <a:buNone/>
              <a:defRPr sz="2400" b="0" i="0" u="none" strike="noStrike" cap="none">
                <a:solidFill>
                  <a:schemeClr val="dk1"/>
                </a:solidFill>
                <a:latin typeface="Inclusive Sans"/>
                <a:ea typeface="Inclusive Sans"/>
                <a:cs typeface="Inclusive Sans"/>
                <a:sym typeface="Inclusive Sans"/>
              </a:defRPr>
            </a:lvl8pPr>
            <a:lvl9pPr marL="0" marR="0" lvl="8" indent="0" algn="r" rtl="0">
              <a:spcBef>
                <a:spcPts val="0"/>
              </a:spcBef>
              <a:buNone/>
              <a:defRPr sz="2400" b="0" i="0" u="none" strike="noStrike" cap="none">
                <a:solidFill>
                  <a:schemeClr val="dk1"/>
                </a:solidFill>
                <a:latin typeface="Inclusive Sans"/>
                <a:ea typeface="Inclusive Sans"/>
                <a:cs typeface="Inclusive Sans"/>
                <a:sym typeface="Inclusive Sans"/>
              </a:defRPr>
            </a:lvl9pPr>
          </a:lstStyle>
          <a:p>
            <a:pPr marL="0" lvl="0" indent="0" algn="r" rtl="0">
              <a:spcBef>
                <a:spcPts val="0"/>
              </a:spcBef>
              <a:spcAft>
                <a:spcPts val="0"/>
              </a:spcAft>
              <a:buNone/>
            </a:pPr>
            <a:fld id="{00000000-1234-1234-1234-123412341234}" type="slidenum">
              <a:rPr lang="en-US"/>
              <a:t>‹#›</a:t>
            </a:fld>
            <a:endParaRPr/>
          </a:p>
        </p:txBody>
      </p:sp>
      <p:sp>
        <p:nvSpPr>
          <p:cNvPr id="13" name="Google Shape;13;p1"/>
          <p:cNvSpPr txBox="1">
            <a:spLocks noGrp="1"/>
          </p:cNvSpPr>
          <p:nvPr>
            <p:ph type="ftr" idx="11"/>
          </p:nvPr>
        </p:nvSpPr>
        <p:spPr>
          <a:xfrm>
            <a:off x="2182163" y="12817302"/>
            <a:ext cx="8306100" cy="36960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2800"/>
              <a:buNone/>
              <a:defRPr sz="2400" b="0" i="0" u="none" strike="noStrike" cap="none">
                <a:solidFill>
                  <a:schemeClr val="dk1"/>
                </a:solidFill>
                <a:latin typeface="Inclusive Sans"/>
                <a:ea typeface="Inclusive Sans"/>
                <a:cs typeface="Inclusive Sans"/>
                <a:sym typeface="Inclusive Sans"/>
              </a:defRPr>
            </a:lvl1pPr>
            <a:lvl2pPr marR="0" lvl="1" algn="l" rtl="0">
              <a:spcBef>
                <a:spcPts val="0"/>
              </a:spcBef>
              <a:spcAft>
                <a:spcPts val="0"/>
              </a:spcAft>
              <a:buSzPts val="2800"/>
              <a:buNone/>
              <a:defRPr sz="3600" b="0" i="0" u="none" strike="noStrike" cap="none">
                <a:solidFill>
                  <a:schemeClr val="dk1"/>
                </a:solidFill>
                <a:latin typeface="Arial"/>
                <a:ea typeface="Arial"/>
                <a:cs typeface="Arial"/>
                <a:sym typeface="Arial"/>
              </a:defRPr>
            </a:lvl2pPr>
            <a:lvl3pPr marR="0" lvl="2" algn="l" rtl="0">
              <a:spcBef>
                <a:spcPts val="0"/>
              </a:spcBef>
              <a:spcAft>
                <a:spcPts val="0"/>
              </a:spcAft>
              <a:buSzPts val="2800"/>
              <a:buNone/>
              <a:defRPr sz="3600" b="0" i="0" u="none" strike="noStrike" cap="none">
                <a:solidFill>
                  <a:schemeClr val="dk1"/>
                </a:solidFill>
                <a:latin typeface="Arial"/>
                <a:ea typeface="Arial"/>
                <a:cs typeface="Arial"/>
                <a:sym typeface="Arial"/>
              </a:defRPr>
            </a:lvl3pPr>
            <a:lvl4pPr marR="0" lvl="3" algn="l" rtl="0">
              <a:spcBef>
                <a:spcPts val="0"/>
              </a:spcBef>
              <a:spcAft>
                <a:spcPts val="0"/>
              </a:spcAft>
              <a:buSzPts val="2800"/>
              <a:buNone/>
              <a:defRPr sz="3600" b="0" i="0" u="none" strike="noStrike" cap="none">
                <a:solidFill>
                  <a:schemeClr val="dk1"/>
                </a:solidFill>
                <a:latin typeface="Arial"/>
                <a:ea typeface="Arial"/>
                <a:cs typeface="Arial"/>
                <a:sym typeface="Arial"/>
              </a:defRPr>
            </a:lvl4pPr>
            <a:lvl5pPr marR="0" lvl="4" algn="l" rtl="0">
              <a:spcBef>
                <a:spcPts val="0"/>
              </a:spcBef>
              <a:spcAft>
                <a:spcPts val="0"/>
              </a:spcAft>
              <a:buSzPts val="2800"/>
              <a:buNone/>
              <a:defRPr sz="3600" b="0" i="0" u="none" strike="noStrike" cap="none">
                <a:solidFill>
                  <a:schemeClr val="dk1"/>
                </a:solidFill>
                <a:latin typeface="Arial"/>
                <a:ea typeface="Arial"/>
                <a:cs typeface="Arial"/>
                <a:sym typeface="Arial"/>
              </a:defRPr>
            </a:lvl5pPr>
            <a:lvl6pPr marR="0" lvl="5" algn="l" rtl="0">
              <a:spcBef>
                <a:spcPts val="0"/>
              </a:spcBef>
              <a:spcAft>
                <a:spcPts val="0"/>
              </a:spcAft>
              <a:buSzPts val="2800"/>
              <a:buNone/>
              <a:defRPr sz="3600" b="0" i="0" u="none" strike="noStrike" cap="none">
                <a:solidFill>
                  <a:schemeClr val="dk1"/>
                </a:solidFill>
                <a:latin typeface="Arial"/>
                <a:ea typeface="Arial"/>
                <a:cs typeface="Arial"/>
                <a:sym typeface="Arial"/>
              </a:defRPr>
            </a:lvl6pPr>
            <a:lvl7pPr marR="0" lvl="6" algn="l" rtl="0">
              <a:spcBef>
                <a:spcPts val="0"/>
              </a:spcBef>
              <a:spcAft>
                <a:spcPts val="0"/>
              </a:spcAft>
              <a:buSzPts val="2800"/>
              <a:buNone/>
              <a:defRPr sz="3600" b="0" i="0" u="none" strike="noStrike" cap="none">
                <a:solidFill>
                  <a:schemeClr val="dk1"/>
                </a:solidFill>
                <a:latin typeface="Arial"/>
                <a:ea typeface="Arial"/>
                <a:cs typeface="Arial"/>
                <a:sym typeface="Arial"/>
              </a:defRPr>
            </a:lvl7pPr>
            <a:lvl8pPr marR="0" lvl="7" algn="l" rtl="0">
              <a:spcBef>
                <a:spcPts val="0"/>
              </a:spcBef>
              <a:spcAft>
                <a:spcPts val="0"/>
              </a:spcAft>
              <a:buSzPts val="2800"/>
              <a:buNone/>
              <a:defRPr sz="3600" b="0" i="0" u="none" strike="noStrike" cap="none">
                <a:solidFill>
                  <a:schemeClr val="dk1"/>
                </a:solidFill>
                <a:latin typeface="Arial"/>
                <a:ea typeface="Arial"/>
                <a:cs typeface="Arial"/>
                <a:sym typeface="Arial"/>
              </a:defRPr>
            </a:lvl8pPr>
            <a:lvl9pPr marR="0" lvl="8" algn="l" rtl="0">
              <a:spcBef>
                <a:spcPts val="0"/>
              </a:spcBef>
              <a:spcAft>
                <a:spcPts val="0"/>
              </a:spcAft>
              <a:buSzPts val="2800"/>
              <a:buNone/>
              <a:defRPr sz="3600" b="0" i="0" u="none" strike="noStrike" cap="none">
                <a:solidFill>
                  <a:schemeClr val="dk1"/>
                </a:solidFill>
                <a:latin typeface="Arial"/>
                <a:ea typeface="Arial"/>
                <a:cs typeface="Arial"/>
                <a:sym typeface="Arial"/>
              </a:defRPr>
            </a:lvl9pPr>
          </a:lstStyle>
          <a:p>
            <a:r>
              <a:rPr lang="en-GB" dirty="0"/>
              <a:t>   </a:t>
            </a:r>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8"/>
          <p:cNvSpPr txBox="1">
            <a:spLocks noGrp="1"/>
          </p:cNvSpPr>
          <p:nvPr>
            <p:ph type="ctrTitle"/>
          </p:nvPr>
        </p:nvSpPr>
        <p:spPr>
          <a:xfrm>
            <a:off x="1015300" y="5067260"/>
            <a:ext cx="12142200" cy="24774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dirty="0"/>
              <a:t>Insert presentation title here</a:t>
            </a:r>
            <a:endParaRPr dirty="0"/>
          </a:p>
          <a:p>
            <a:pPr marL="0" lvl="0" indent="0" algn="l" rtl="0">
              <a:spcBef>
                <a:spcPts val="0"/>
              </a:spcBef>
              <a:spcAft>
                <a:spcPts val="0"/>
              </a:spcAft>
              <a:buNone/>
            </a:pPr>
            <a:endParaRPr dirty="0"/>
          </a:p>
        </p:txBody>
      </p:sp>
      <p:sp>
        <p:nvSpPr>
          <p:cNvPr id="152" name="Google Shape;152;p18"/>
          <p:cNvSpPr txBox="1">
            <a:spLocks noGrp="1"/>
          </p:cNvSpPr>
          <p:nvPr>
            <p:ph type="subTitle" idx="1"/>
          </p:nvPr>
        </p:nvSpPr>
        <p:spPr>
          <a:xfrm>
            <a:off x="1015300" y="8038212"/>
            <a:ext cx="12142200" cy="24774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US" dirty="0"/>
              <a:t>Subtitle lorem ipsum </a:t>
            </a:r>
            <a:br>
              <a:rPr lang="en-US" dirty="0"/>
            </a:br>
            <a:r>
              <a:rPr lang="en-US" dirty="0"/>
              <a:t>dolor sit </a:t>
            </a:r>
            <a:r>
              <a:rPr lang="en-US" dirty="0" err="1"/>
              <a:t>amet</a:t>
            </a:r>
            <a:r>
              <a:rPr lang="en-US" dirty="0"/>
              <a:t> </a:t>
            </a:r>
            <a:r>
              <a:rPr lang="en-US" dirty="0" err="1"/>
              <a:t>consectur</a:t>
            </a:r>
            <a:endParaRPr dirty="0"/>
          </a:p>
          <a:p>
            <a:pPr marL="0" lvl="0" indent="0" algn="l" rtl="0">
              <a:spcBef>
                <a:spcPts val="2000"/>
              </a:spcBef>
              <a:spcAft>
                <a:spcPts val="0"/>
              </a:spcAft>
              <a:buNone/>
            </a:pPr>
            <a:endParaRPr dirty="0"/>
          </a:p>
        </p:txBody>
      </p:sp>
      <p:sp>
        <p:nvSpPr>
          <p:cNvPr id="153" name="Google Shape;153;p18"/>
          <p:cNvSpPr txBox="1">
            <a:spLocks noGrp="1"/>
          </p:cNvSpPr>
          <p:nvPr>
            <p:ph type="subTitle" idx="2"/>
          </p:nvPr>
        </p:nvSpPr>
        <p:spPr>
          <a:xfrm>
            <a:off x="1015365" y="12237720"/>
            <a:ext cx="11078100" cy="4323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US"/>
              <a:t>DD/MM/YY</a:t>
            </a:r>
            <a:endParaRPr/>
          </a:p>
        </p:txBody>
      </p:sp>
      <p:sp>
        <p:nvSpPr>
          <p:cNvPr id="154" name="Google Shape;154;p18"/>
          <p:cNvSpPr txBox="1">
            <a:spLocks noGrp="1"/>
          </p:cNvSpPr>
          <p:nvPr>
            <p:ph type="subTitle" idx="3"/>
          </p:nvPr>
        </p:nvSpPr>
        <p:spPr>
          <a:xfrm>
            <a:off x="1015365" y="11674088"/>
            <a:ext cx="13645500" cy="4323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US"/>
              <a:t>Presenter name</a:t>
            </a:r>
            <a:endParaRPr/>
          </a:p>
        </p:txBody>
      </p:sp>
      <p:sp>
        <p:nvSpPr>
          <p:cNvPr id="155" name="Google Shape;155;p18"/>
          <p:cNvSpPr txBox="1">
            <a:spLocks noGrp="1"/>
          </p:cNvSpPr>
          <p:nvPr>
            <p:ph type="subTitle" idx="4"/>
          </p:nvPr>
        </p:nvSpPr>
        <p:spPr>
          <a:xfrm>
            <a:off x="1015375" y="3959550"/>
            <a:ext cx="9134465" cy="844800"/>
          </a:xfrm>
          <a:prstGeom prst="rect">
            <a:avLst/>
          </a:prstGeom>
        </p:spPr>
        <p:txBody>
          <a:bodyPr spcFirstLastPara="1" wrap="square" lIns="222875" tIns="143825" rIns="222875" bIns="143825" anchor="ctr" anchorCtr="0">
            <a:noAutofit/>
          </a:bodyPr>
          <a:lstStyle/>
          <a:p>
            <a:pPr marL="0" lvl="0" indent="0" algn="l" rtl="0">
              <a:lnSpc>
                <a:spcPct val="100000"/>
              </a:lnSpc>
              <a:spcBef>
                <a:spcPts val="2000"/>
              </a:spcBef>
              <a:spcAft>
                <a:spcPts val="0"/>
              </a:spcAft>
              <a:buNone/>
            </a:pPr>
            <a:r>
              <a:rPr lang="en-US" dirty="0"/>
              <a:t>NIHR Biomedical Research Centre: Cambridge</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7"/>
          <p:cNvSpPr txBox="1">
            <a:spLocks noGrp="1"/>
          </p:cNvSpPr>
          <p:nvPr>
            <p:ph type="title"/>
          </p:nvPr>
        </p:nvSpPr>
        <p:spPr>
          <a:xfrm>
            <a:off x="1015300" y="946375"/>
            <a:ext cx="11178000" cy="19860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a:t>Copy with image slide second line</a:t>
            </a:r>
            <a:endParaRPr/>
          </a:p>
          <a:p>
            <a:pPr marL="0" lvl="0" indent="0" algn="l" rtl="0">
              <a:spcBef>
                <a:spcPts val="0"/>
              </a:spcBef>
              <a:spcAft>
                <a:spcPts val="0"/>
              </a:spcAft>
              <a:buNone/>
            </a:pPr>
            <a:endParaRPr/>
          </a:p>
        </p:txBody>
      </p:sp>
      <p:sp>
        <p:nvSpPr>
          <p:cNvPr id="241" name="Google Shape;241;p27"/>
          <p:cNvSpPr txBox="1">
            <a:spLocks noGrp="1"/>
          </p:cNvSpPr>
          <p:nvPr>
            <p:ph type="sldNum" idx="12"/>
          </p:nvPr>
        </p:nvSpPr>
        <p:spPr>
          <a:xfrm>
            <a:off x="21576247" y="12817300"/>
            <a:ext cx="1794900" cy="369300"/>
          </a:xfrm>
          <a:prstGeom prst="rect">
            <a:avLst/>
          </a:prstGeom>
        </p:spPr>
        <p:txBody>
          <a:bodyPr spcFirstLastPara="1" wrap="square" lIns="0" tIns="0" rIns="0" bIns="0" anchor="t" anchorCtr="0">
            <a:sp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
        <p:nvSpPr>
          <p:cNvPr id="242" name="Google Shape;242;p27"/>
          <p:cNvSpPr txBox="1">
            <a:spLocks noGrp="1"/>
          </p:cNvSpPr>
          <p:nvPr>
            <p:ph type="subTitle" idx="1"/>
          </p:nvPr>
        </p:nvSpPr>
        <p:spPr>
          <a:xfrm>
            <a:off x="1015275" y="3516350"/>
            <a:ext cx="11178000" cy="4392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US"/>
              <a:t>Subheading</a:t>
            </a:r>
            <a:endParaRPr/>
          </a:p>
        </p:txBody>
      </p:sp>
      <p:sp>
        <p:nvSpPr>
          <p:cNvPr id="243" name="Google Shape;243;p27"/>
          <p:cNvSpPr txBox="1">
            <a:spLocks noGrp="1"/>
          </p:cNvSpPr>
          <p:nvPr>
            <p:ph type="body" idx="2"/>
          </p:nvPr>
        </p:nvSpPr>
        <p:spPr>
          <a:xfrm>
            <a:off x="1015275" y="4265225"/>
            <a:ext cx="11178000" cy="7251300"/>
          </a:xfrm>
          <a:prstGeom prst="rect">
            <a:avLst/>
          </a:prstGeom>
        </p:spPr>
        <p:txBody>
          <a:bodyPr spcFirstLastPara="1" wrap="square" lIns="0" tIns="0" rIns="0" bIns="0" anchor="t" anchorCtr="0">
            <a:noAutofit/>
          </a:bodyPr>
          <a:lstStyle/>
          <a:p>
            <a:pPr marL="0" lvl="0" indent="0" algn="l" rtl="0">
              <a:lnSpc>
                <a:spcPct val="100000"/>
              </a:lnSpc>
              <a:spcBef>
                <a:spcPts val="0"/>
              </a:spcBef>
              <a:spcAft>
                <a:spcPts val="0"/>
              </a:spcAft>
              <a:buNone/>
            </a:pPr>
            <a:r>
              <a:rPr lang="en-US"/>
              <a:t>Body copy in Inclusive sans lorem ipsum dolor sit amet, consectetur adipiscing elit. Donec ultrices mattis faucibus. Maecenas fringilla ex a urna tincidunt sodales. Nulla et sollicitudin diam. Morbi non porta est. Integer et nibh vel ex aliquam consectetur in in mauris. Nulla vehicula convallis nibh. </a:t>
            </a:r>
            <a:endParaRPr/>
          </a:p>
          <a:p>
            <a:pPr marL="0" lvl="0" indent="0" algn="l" rtl="0">
              <a:lnSpc>
                <a:spcPct val="100000"/>
              </a:lnSpc>
              <a:spcBef>
                <a:spcPts val="2000"/>
              </a:spcBef>
              <a:spcAft>
                <a:spcPts val="0"/>
              </a:spcAft>
              <a:buNone/>
            </a:pPr>
            <a:r>
              <a:rPr lang="en-US"/>
              <a:t>Nullam hendrerit consectetur est vitae ullamcorper. Vestibulum mollis ligula massa, non consectetur magna rutrum ut. Phasellus elementum facilisis ultricies. Praesent pharetra, sem id tristique tristique, dolor enim aliquet magna, at facilisis massa turpis posuere augue.</a:t>
            </a:r>
            <a:endParaRPr/>
          </a:p>
          <a:p>
            <a:pPr marL="0" lvl="0" indent="0" algn="l" rtl="0">
              <a:spcBef>
                <a:spcPts val="2000"/>
              </a:spcBef>
              <a:spcAft>
                <a:spcPts val="2000"/>
              </a:spcAft>
              <a:buNone/>
            </a:pPr>
            <a:endParaRPr/>
          </a:p>
        </p:txBody>
      </p:sp>
      <p:sp>
        <p:nvSpPr>
          <p:cNvPr id="245" name="Google Shape;245;p27"/>
          <p:cNvSpPr>
            <a:spLocks noGrp="1"/>
          </p:cNvSpPr>
          <p:nvPr>
            <p:ph type="pic" idx="4"/>
          </p:nvPr>
        </p:nvSpPr>
        <p:spPr>
          <a:xfrm>
            <a:off x="13498174" y="1141200"/>
            <a:ext cx="9872700" cy="11433600"/>
          </a:xfrm>
          <a:prstGeom prst="rect">
            <a:avLst/>
          </a:prstGeom>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9"/>
        <p:cNvGrpSpPr/>
        <p:nvPr/>
      </p:nvGrpSpPr>
      <p:grpSpPr>
        <a:xfrm>
          <a:off x="0" y="0"/>
          <a:ext cx="0" cy="0"/>
          <a:chOff x="0" y="0"/>
          <a:chExt cx="0" cy="0"/>
        </a:xfrm>
      </p:grpSpPr>
      <p:sp>
        <p:nvSpPr>
          <p:cNvPr id="250" name="Google Shape;250;p28"/>
          <p:cNvSpPr txBox="1">
            <a:spLocks noGrp="1"/>
          </p:cNvSpPr>
          <p:nvPr>
            <p:ph type="title"/>
          </p:nvPr>
        </p:nvSpPr>
        <p:spPr>
          <a:xfrm>
            <a:off x="1015300" y="946374"/>
            <a:ext cx="21639300" cy="1219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7000"/>
              <a:buFont typeface="Inclusive Sans"/>
              <a:buNone/>
            </a:pPr>
            <a:r>
              <a:rPr lang="en-US" sz="7000"/>
              <a:t>Table slide</a:t>
            </a:r>
            <a:endParaRPr sz="7000"/>
          </a:p>
        </p:txBody>
      </p:sp>
      <p:graphicFrame>
        <p:nvGraphicFramePr>
          <p:cNvPr id="251" name="Google Shape;251;p28"/>
          <p:cNvGraphicFramePr/>
          <p:nvPr/>
        </p:nvGraphicFramePr>
        <p:xfrm>
          <a:off x="1016100" y="2616194"/>
          <a:ext cx="22354250" cy="9052450"/>
        </p:xfrm>
        <a:graphic>
          <a:graphicData uri="http://schemas.openxmlformats.org/drawingml/2006/table">
            <a:tbl>
              <a:tblPr firstRow="1" firstCol="1" bandCol="1">
                <a:noFill/>
                <a:tableStyleId>{64B0C37C-D70D-4C64-AF56-A569252DFAE3}</a:tableStyleId>
              </a:tblPr>
              <a:tblGrid>
                <a:gridCol w="4470850">
                  <a:extLst>
                    <a:ext uri="{9D8B030D-6E8A-4147-A177-3AD203B41FA5}">
                      <a16:colId xmlns:a16="http://schemas.microsoft.com/office/drawing/2014/main" val="20000"/>
                    </a:ext>
                  </a:extLst>
                </a:gridCol>
                <a:gridCol w="4470850">
                  <a:extLst>
                    <a:ext uri="{9D8B030D-6E8A-4147-A177-3AD203B41FA5}">
                      <a16:colId xmlns:a16="http://schemas.microsoft.com/office/drawing/2014/main" val="20001"/>
                    </a:ext>
                  </a:extLst>
                </a:gridCol>
                <a:gridCol w="4470850">
                  <a:extLst>
                    <a:ext uri="{9D8B030D-6E8A-4147-A177-3AD203B41FA5}">
                      <a16:colId xmlns:a16="http://schemas.microsoft.com/office/drawing/2014/main" val="20002"/>
                    </a:ext>
                  </a:extLst>
                </a:gridCol>
                <a:gridCol w="4470850">
                  <a:extLst>
                    <a:ext uri="{9D8B030D-6E8A-4147-A177-3AD203B41FA5}">
                      <a16:colId xmlns:a16="http://schemas.microsoft.com/office/drawing/2014/main" val="20003"/>
                    </a:ext>
                  </a:extLst>
                </a:gridCol>
                <a:gridCol w="4470850">
                  <a:extLst>
                    <a:ext uri="{9D8B030D-6E8A-4147-A177-3AD203B41FA5}">
                      <a16:colId xmlns:a16="http://schemas.microsoft.com/office/drawing/2014/main" val="20004"/>
                    </a:ext>
                  </a:extLst>
                </a:gridCol>
              </a:tblGrid>
              <a:tr h="822950">
                <a:tc>
                  <a:txBody>
                    <a:bodyPr/>
                    <a:lstStyle/>
                    <a:p>
                      <a:pPr marL="0" marR="0" lvl="0" indent="0" algn="l" rtl="0">
                        <a:spcBef>
                          <a:spcPts val="0"/>
                        </a:spcBef>
                        <a:spcAft>
                          <a:spcPts val="0"/>
                        </a:spcAft>
                        <a:buNone/>
                      </a:pPr>
                      <a:r>
                        <a:rPr lang="en-US" sz="3400" u="none" strike="noStrike" cap="none">
                          <a:solidFill>
                            <a:schemeClr val="dk1"/>
                          </a:solidFill>
                          <a:latin typeface="Inclusive Sans"/>
                          <a:ea typeface="Inclusive Sans"/>
                          <a:cs typeface="Inclusive Sans"/>
                          <a:sym typeface="Inclusive Sans"/>
                        </a:rPr>
                        <a:t>Main column</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7620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Column heading</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7620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Column heading</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7620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Column heading</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7620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Column heading</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7620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822950">
                <a:tc>
                  <a:txBody>
                    <a:bodyPr/>
                    <a:lstStyle/>
                    <a:p>
                      <a:pPr marL="0" marR="0" lvl="0" indent="0" algn="l" rtl="0">
                        <a:spcBef>
                          <a:spcPts val="0"/>
                        </a:spcBef>
                        <a:spcAft>
                          <a:spcPts val="0"/>
                        </a:spcAft>
                        <a:buNone/>
                      </a:pPr>
                      <a:r>
                        <a:rPr lang="en-US" sz="3400">
                          <a:solidFill>
                            <a:schemeClr val="dk1"/>
                          </a:solidFill>
                          <a:latin typeface="Inclusive Sans"/>
                          <a:ea typeface="Inclusive Sans"/>
                          <a:cs typeface="Inclusive Sans"/>
                          <a:sym typeface="Inclusive Sans"/>
                        </a:rPr>
                        <a:t>Row</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extLst>
                  <a:ext uri="{0D108BD9-81ED-4DB2-BD59-A6C34878D82A}">
                    <a16:rowId xmlns:a16="http://schemas.microsoft.com/office/drawing/2014/main" val="10001"/>
                  </a:ext>
                </a:extLst>
              </a:tr>
              <a:tr h="822950">
                <a:tc>
                  <a:txBody>
                    <a:bodyPr/>
                    <a:lstStyle/>
                    <a:p>
                      <a:pPr marL="0" marR="0" lvl="0" indent="0" algn="l" rtl="0">
                        <a:spcBef>
                          <a:spcPts val="0"/>
                        </a:spcBef>
                        <a:spcAft>
                          <a:spcPts val="0"/>
                        </a:spcAft>
                        <a:buNone/>
                      </a:pPr>
                      <a:r>
                        <a:rPr lang="en-US" sz="3400">
                          <a:solidFill>
                            <a:schemeClr val="dk1"/>
                          </a:solidFill>
                          <a:latin typeface="Inclusive Sans"/>
                          <a:ea typeface="Inclusive Sans"/>
                          <a:cs typeface="Inclusive Sans"/>
                          <a:sym typeface="Inclusive Sans"/>
                        </a:rPr>
                        <a:t>Row</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extLst>
                  <a:ext uri="{0D108BD9-81ED-4DB2-BD59-A6C34878D82A}">
                    <a16:rowId xmlns:a16="http://schemas.microsoft.com/office/drawing/2014/main" val="10002"/>
                  </a:ext>
                </a:extLst>
              </a:tr>
              <a:tr h="822950">
                <a:tc>
                  <a:txBody>
                    <a:bodyPr/>
                    <a:lstStyle/>
                    <a:p>
                      <a:pPr marL="0" marR="0" lvl="0" indent="0" algn="l" rtl="0">
                        <a:spcBef>
                          <a:spcPts val="0"/>
                        </a:spcBef>
                        <a:spcAft>
                          <a:spcPts val="0"/>
                        </a:spcAft>
                        <a:buNone/>
                      </a:pPr>
                      <a:r>
                        <a:rPr lang="en-US" sz="3400">
                          <a:solidFill>
                            <a:schemeClr val="dk1"/>
                          </a:solidFill>
                          <a:latin typeface="Inclusive Sans"/>
                          <a:ea typeface="Inclusive Sans"/>
                          <a:cs typeface="Inclusive Sans"/>
                          <a:sym typeface="Inclusive Sans"/>
                        </a:rPr>
                        <a:t>Row</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extLst>
                  <a:ext uri="{0D108BD9-81ED-4DB2-BD59-A6C34878D82A}">
                    <a16:rowId xmlns:a16="http://schemas.microsoft.com/office/drawing/2014/main" val="10003"/>
                  </a:ext>
                </a:extLst>
              </a:tr>
              <a:tr h="822950">
                <a:tc>
                  <a:txBody>
                    <a:bodyPr/>
                    <a:lstStyle/>
                    <a:p>
                      <a:pPr marL="0" marR="0" lvl="0" indent="0" algn="l" rtl="0">
                        <a:spcBef>
                          <a:spcPts val="0"/>
                        </a:spcBef>
                        <a:spcAft>
                          <a:spcPts val="0"/>
                        </a:spcAft>
                        <a:buNone/>
                      </a:pPr>
                      <a:r>
                        <a:rPr lang="en-US" sz="3400">
                          <a:solidFill>
                            <a:schemeClr val="dk1"/>
                          </a:solidFill>
                          <a:latin typeface="Inclusive Sans"/>
                          <a:ea typeface="Inclusive Sans"/>
                          <a:cs typeface="Inclusive Sans"/>
                          <a:sym typeface="Inclusive Sans"/>
                        </a:rPr>
                        <a:t>Row</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extLst>
                  <a:ext uri="{0D108BD9-81ED-4DB2-BD59-A6C34878D82A}">
                    <a16:rowId xmlns:a16="http://schemas.microsoft.com/office/drawing/2014/main" val="10004"/>
                  </a:ext>
                </a:extLst>
              </a:tr>
              <a:tr h="822950">
                <a:tc>
                  <a:txBody>
                    <a:bodyPr/>
                    <a:lstStyle/>
                    <a:p>
                      <a:pPr marL="0" marR="0" lvl="0" indent="0" algn="l" rtl="0">
                        <a:spcBef>
                          <a:spcPts val="0"/>
                        </a:spcBef>
                        <a:spcAft>
                          <a:spcPts val="0"/>
                        </a:spcAft>
                        <a:buNone/>
                      </a:pPr>
                      <a:r>
                        <a:rPr lang="en-US" sz="3400">
                          <a:solidFill>
                            <a:schemeClr val="dk1"/>
                          </a:solidFill>
                          <a:latin typeface="Inclusive Sans"/>
                          <a:ea typeface="Inclusive Sans"/>
                          <a:cs typeface="Inclusive Sans"/>
                          <a:sym typeface="Inclusive Sans"/>
                        </a:rPr>
                        <a:t>Row</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extLst>
                  <a:ext uri="{0D108BD9-81ED-4DB2-BD59-A6C34878D82A}">
                    <a16:rowId xmlns:a16="http://schemas.microsoft.com/office/drawing/2014/main" val="10005"/>
                  </a:ext>
                </a:extLst>
              </a:tr>
              <a:tr h="822950">
                <a:tc>
                  <a:txBody>
                    <a:bodyPr/>
                    <a:lstStyle/>
                    <a:p>
                      <a:pPr marL="0" marR="0" lvl="0" indent="0" algn="l" rtl="0">
                        <a:spcBef>
                          <a:spcPts val="0"/>
                        </a:spcBef>
                        <a:spcAft>
                          <a:spcPts val="0"/>
                        </a:spcAft>
                        <a:buNone/>
                      </a:pPr>
                      <a:r>
                        <a:rPr lang="en-US" sz="3400">
                          <a:solidFill>
                            <a:schemeClr val="dk1"/>
                          </a:solidFill>
                          <a:latin typeface="Inclusive Sans"/>
                          <a:ea typeface="Inclusive Sans"/>
                          <a:cs typeface="Inclusive Sans"/>
                          <a:sym typeface="Inclusive Sans"/>
                        </a:rPr>
                        <a:t>Row</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extLst>
                  <a:ext uri="{0D108BD9-81ED-4DB2-BD59-A6C34878D82A}">
                    <a16:rowId xmlns:a16="http://schemas.microsoft.com/office/drawing/2014/main" val="10006"/>
                  </a:ext>
                </a:extLst>
              </a:tr>
              <a:tr h="822950">
                <a:tc>
                  <a:txBody>
                    <a:bodyPr/>
                    <a:lstStyle/>
                    <a:p>
                      <a:pPr marL="0" marR="0" lvl="0" indent="0" algn="l" rtl="0">
                        <a:spcBef>
                          <a:spcPts val="0"/>
                        </a:spcBef>
                        <a:spcAft>
                          <a:spcPts val="0"/>
                        </a:spcAft>
                        <a:buNone/>
                      </a:pPr>
                      <a:r>
                        <a:rPr lang="en-US" sz="3400">
                          <a:solidFill>
                            <a:schemeClr val="dk1"/>
                          </a:solidFill>
                          <a:latin typeface="Inclusive Sans"/>
                          <a:ea typeface="Inclusive Sans"/>
                          <a:cs typeface="Inclusive Sans"/>
                          <a:sym typeface="Inclusive Sans"/>
                        </a:rPr>
                        <a:t>Row</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extLst>
                  <a:ext uri="{0D108BD9-81ED-4DB2-BD59-A6C34878D82A}">
                    <a16:rowId xmlns:a16="http://schemas.microsoft.com/office/drawing/2014/main" val="10007"/>
                  </a:ext>
                </a:extLst>
              </a:tr>
              <a:tr h="822950">
                <a:tc>
                  <a:txBody>
                    <a:bodyPr/>
                    <a:lstStyle/>
                    <a:p>
                      <a:pPr marL="0" marR="0" lvl="0" indent="0" algn="l" rtl="0">
                        <a:spcBef>
                          <a:spcPts val="0"/>
                        </a:spcBef>
                        <a:spcAft>
                          <a:spcPts val="0"/>
                        </a:spcAft>
                        <a:buNone/>
                      </a:pPr>
                      <a:r>
                        <a:rPr lang="en-US" sz="3400">
                          <a:solidFill>
                            <a:schemeClr val="dk1"/>
                          </a:solidFill>
                          <a:latin typeface="Inclusive Sans"/>
                          <a:ea typeface="Inclusive Sans"/>
                          <a:cs typeface="Inclusive Sans"/>
                          <a:sym typeface="Inclusive Sans"/>
                        </a:rPr>
                        <a:t>Row</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extLst>
                  <a:ext uri="{0D108BD9-81ED-4DB2-BD59-A6C34878D82A}">
                    <a16:rowId xmlns:a16="http://schemas.microsoft.com/office/drawing/2014/main" val="10008"/>
                  </a:ext>
                </a:extLst>
              </a:tr>
              <a:tr h="822950">
                <a:tc>
                  <a:txBody>
                    <a:bodyPr/>
                    <a:lstStyle/>
                    <a:p>
                      <a:pPr marL="0" marR="0" lvl="0" indent="0" algn="l" rtl="0">
                        <a:spcBef>
                          <a:spcPts val="0"/>
                        </a:spcBef>
                        <a:spcAft>
                          <a:spcPts val="0"/>
                        </a:spcAft>
                        <a:buNone/>
                      </a:pPr>
                      <a:r>
                        <a:rPr lang="en-US" sz="3400">
                          <a:solidFill>
                            <a:schemeClr val="dk1"/>
                          </a:solidFill>
                          <a:latin typeface="Inclusive Sans"/>
                          <a:ea typeface="Inclusive Sans"/>
                          <a:cs typeface="Inclusive Sans"/>
                          <a:sym typeface="Inclusive Sans"/>
                        </a:rPr>
                        <a:t>Row</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extLst>
                  <a:ext uri="{0D108BD9-81ED-4DB2-BD59-A6C34878D82A}">
                    <a16:rowId xmlns:a16="http://schemas.microsoft.com/office/drawing/2014/main" val="10009"/>
                  </a:ext>
                </a:extLst>
              </a:tr>
              <a:tr h="822950">
                <a:tc>
                  <a:txBody>
                    <a:bodyPr/>
                    <a:lstStyle/>
                    <a:p>
                      <a:pPr marL="0" marR="0" lvl="0" indent="0" algn="l" rtl="0">
                        <a:spcBef>
                          <a:spcPts val="0"/>
                        </a:spcBef>
                        <a:spcAft>
                          <a:spcPts val="0"/>
                        </a:spcAft>
                        <a:buNone/>
                      </a:pPr>
                      <a:r>
                        <a:rPr lang="en-US" sz="3400">
                          <a:solidFill>
                            <a:schemeClr val="dk1"/>
                          </a:solidFill>
                          <a:latin typeface="Inclusive Sans"/>
                          <a:ea typeface="Inclusive Sans"/>
                          <a:cs typeface="Inclusive Sans"/>
                          <a:sym typeface="Inclusive Sans"/>
                        </a:rPr>
                        <a:t>Row</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en-US" sz="3400">
                          <a:solidFill>
                            <a:schemeClr val="dk1"/>
                          </a:solidFill>
                          <a:latin typeface="Inclusive Sans"/>
                          <a:ea typeface="Inclusive Sans"/>
                          <a:cs typeface="Inclusive Sans"/>
                          <a:sym typeface="Inclusive Sans"/>
                        </a:rPr>
                        <a:t>XX.X</a:t>
                      </a:r>
                      <a:endParaRPr sz="2800"/>
                    </a:p>
                  </a:txBody>
                  <a:tcPr marL="216025" marR="288025" marT="144000" marB="144000" anchor="ctr">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solidFill>
                      <a:schemeClr val="accent2"/>
                    </a:solidFill>
                  </a:tcPr>
                </a:tc>
                <a:extLst>
                  <a:ext uri="{0D108BD9-81ED-4DB2-BD59-A6C34878D82A}">
                    <a16:rowId xmlns:a16="http://schemas.microsoft.com/office/drawing/2014/main" val="10010"/>
                  </a:ext>
                </a:extLst>
              </a:tr>
            </a:tbl>
          </a:graphicData>
        </a:graphic>
      </p:graphicFrame>
      <p:sp>
        <p:nvSpPr>
          <p:cNvPr id="253" name="Google Shape;253;p28"/>
          <p:cNvSpPr txBox="1">
            <a:spLocks noGrp="1"/>
          </p:cNvSpPr>
          <p:nvPr>
            <p:ph type="sldNum" idx="12"/>
          </p:nvPr>
        </p:nvSpPr>
        <p:spPr>
          <a:xfrm>
            <a:off x="21576247" y="12817300"/>
            <a:ext cx="1794900" cy="369300"/>
          </a:xfrm>
          <a:prstGeom prst="rect">
            <a:avLst/>
          </a:prstGeom>
          <a:noFill/>
          <a:ln>
            <a:noFill/>
          </a:ln>
        </p:spPr>
        <p:txBody>
          <a:bodyPr spcFirstLastPara="1" wrap="square" lIns="0" tIns="0" rIns="0" bIns="0" anchor="t" anchorCtr="0">
            <a:sp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8"/>
        <p:cNvGrpSpPr/>
        <p:nvPr/>
      </p:nvGrpSpPr>
      <p:grpSpPr>
        <a:xfrm>
          <a:off x="0" y="0"/>
          <a:ext cx="0" cy="0"/>
          <a:chOff x="0" y="0"/>
          <a:chExt cx="0" cy="0"/>
        </a:xfrm>
      </p:grpSpPr>
      <p:sp>
        <p:nvSpPr>
          <p:cNvPr id="259" name="Google Shape;259;p29"/>
          <p:cNvSpPr txBox="1">
            <a:spLocks noGrp="1"/>
          </p:cNvSpPr>
          <p:nvPr>
            <p:ph type="sldNum" idx="12"/>
          </p:nvPr>
        </p:nvSpPr>
        <p:spPr>
          <a:xfrm>
            <a:off x="21576247" y="12817300"/>
            <a:ext cx="1794900" cy="369300"/>
          </a:xfrm>
          <a:prstGeom prst="rect">
            <a:avLst/>
          </a:prstGeom>
          <a:noFill/>
          <a:ln>
            <a:noFill/>
          </a:ln>
        </p:spPr>
        <p:txBody>
          <a:bodyPr spcFirstLastPara="1" wrap="square" lIns="0" tIns="0" rIns="0" bIns="0" anchor="t" anchorCtr="0">
            <a:sp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
        <p:nvSpPr>
          <p:cNvPr id="260" name="Google Shape;260;p29"/>
          <p:cNvSpPr>
            <a:spLocks noGrp="1"/>
          </p:cNvSpPr>
          <p:nvPr>
            <p:ph type="pic" idx="2"/>
          </p:nvPr>
        </p:nvSpPr>
        <p:spPr>
          <a:xfrm>
            <a:off x="1015300" y="1180800"/>
            <a:ext cx="22228500" cy="11354400"/>
          </a:xfrm>
          <a:prstGeom prst="rect">
            <a:avLst/>
          </a:prstGeom>
          <a:solidFill>
            <a:schemeClr val="accent2"/>
          </a:solidFill>
          <a:ln>
            <a:noFill/>
          </a:ln>
        </p:spPr>
        <p:txBody>
          <a:bodyPr/>
          <a:lstStyle/>
          <a:p>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30"/>
          <p:cNvSpPr txBox="1">
            <a:spLocks noGrp="1"/>
          </p:cNvSpPr>
          <p:nvPr>
            <p:ph type="title"/>
          </p:nvPr>
        </p:nvSpPr>
        <p:spPr>
          <a:xfrm>
            <a:off x="1015300" y="946374"/>
            <a:ext cx="21639300" cy="11196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a:t>Icon slide</a:t>
            </a:r>
            <a:endParaRPr/>
          </a:p>
        </p:txBody>
      </p:sp>
      <p:sp>
        <p:nvSpPr>
          <p:cNvPr id="268" name="Google Shape;268;p30"/>
          <p:cNvSpPr txBox="1">
            <a:spLocks noGrp="1"/>
          </p:cNvSpPr>
          <p:nvPr>
            <p:ph type="sldNum" idx="12"/>
          </p:nvPr>
        </p:nvSpPr>
        <p:spPr>
          <a:xfrm>
            <a:off x="21576247" y="12817300"/>
            <a:ext cx="1794900" cy="369300"/>
          </a:xfrm>
          <a:prstGeom prst="rect">
            <a:avLst/>
          </a:prstGeom>
        </p:spPr>
        <p:txBody>
          <a:bodyPr spcFirstLastPara="1" wrap="square" lIns="0" tIns="0" rIns="0" bIns="0" anchor="t" anchorCtr="0">
            <a:sp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
        <p:nvSpPr>
          <p:cNvPr id="270" name="Google Shape;270;p30"/>
          <p:cNvSpPr txBox="1">
            <a:spLocks noGrp="1"/>
          </p:cNvSpPr>
          <p:nvPr>
            <p:ph type="subTitle" idx="5"/>
          </p:nvPr>
        </p:nvSpPr>
        <p:spPr>
          <a:xfrm>
            <a:off x="1526550" y="5761442"/>
            <a:ext cx="6069600" cy="6294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US"/>
              <a:t>Subheading</a:t>
            </a:r>
            <a:endParaRPr/>
          </a:p>
        </p:txBody>
      </p:sp>
      <p:sp>
        <p:nvSpPr>
          <p:cNvPr id="271" name="Google Shape;271;p30"/>
          <p:cNvSpPr txBox="1">
            <a:spLocks noGrp="1"/>
          </p:cNvSpPr>
          <p:nvPr>
            <p:ph type="body" idx="6"/>
          </p:nvPr>
        </p:nvSpPr>
        <p:spPr>
          <a:xfrm>
            <a:off x="1526550" y="6458492"/>
            <a:ext cx="6069600" cy="5145600"/>
          </a:xfrm>
          <a:prstGeom prst="rect">
            <a:avLst/>
          </a:prstGeom>
        </p:spPr>
        <p:txBody>
          <a:bodyPr spcFirstLastPara="1" wrap="square" lIns="0" tIns="91425" rIns="91425" bIns="91425" anchor="t" anchorCtr="0">
            <a:noAutofit/>
          </a:bodyPr>
          <a:lstStyle/>
          <a:p>
            <a:pPr marL="0" lvl="0" indent="0" algn="l" rtl="0">
              <a:spcBef>
                <a:spcPts val="0"/>
              </a:spcBef>
              <a:spcAft>
                <a:spcPts val="0"/>
              </a:spcAft>
              <a:buNone/>
            </a:pPr>
            <a:r>
              <a:rPr lang="en-US" dirty="0"/>
              <a:t>Body copy in Inclusive sans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a:t>
            </a:r>
            <a:r>
              <a:rPr lang="en-US" dirty="0" err="1"/>
              <a:t>ultrices</a:t>
            </a:r>
            <a:r>
              <a:rPr lang="en-US" dirty="0"/>
              <a:t> </a:t>
            </a:r>
            <a:r>
              <a:rPr lang="en-US" dirty="0" err="1"/>
              <a:t>mattis</a:t>
            </a:r>
            <a:r>
              <a:rPr lang="en-US" dirty="0"/>
              <a:t> </a:t>
            </a:r>
            <a:r>
              <a:rPr lang="en-US" dirty="0" err="1"/>
              <a:t>faucibus</a:t>
            </a:r>
            <a:r>
              <a:rPr lang="en-US" dirty="0"/>
              <a:t>. Maecenas </a:t>
            </a:r>
            <a:r>
              <a:rPr lang="en-US" dirty="0" err="1"/>
              <a:t>fringilla</a:t>
            </a:r>
            <a:r>
              <a:rPr lang="en-US" dirty="0"/>
              <a:t> ex a </a:t>
            </a:r>
            <a:r>
              <a:rPr lang="en-US" dirty="0" err="1"/>
              <a:t>urna</a:t>
            </a:r>
            <a:r>
              <a:rPr lang="en-US" dirty="0"/>
              <a:t> </a:t>
            </a:r>
            <a:r>
              <a:rPr lang="en-US" dirty="0" err="1"/>
              <a:t>tincidunt</a:t>
            </a:r>
            <a:r>
              <a:rPr lang="en-US" dirty="0"/>
              <a:t> </a:t>
            </a:r>
            <a:r>
              <a:rPr lang="en-US" dirty="0" err="1"/>
              <a:t>sodales</a:t>
            </a:r>
            <a:r>
              <a:rPr lang="en-US" dirty="0"/>
              <a:t>. </a:t>
            </a:r>
            <a:r>
              <a:rPr lang="en-US" dirty="0" err="1"/>
              <a:t>Nulla</a:t>
            </a:r>
            <a:r>
              <a:rPr lang="en-US" dirty="0"/>
              <a:t> et </a:t>
            </a:r>
            <a:r>
              <a:rPr lang="en-US" dirty="0" err="1"/>
              <a:t>sollicitudin</a:t>
            </a:r>
            <a:r>
              <a:rPr lang="en-US" dirty="0"/>
              <a:t> diam. Morbi non porta est. Integer et </a:t>
            </a:r>
            <a:r>
              <a:rPr lang="en-US" dirty="0" err="1"/>
              <a:t>nibh</a:t>
            </a:r>
            <a:r>
              <a:rPr lang="en-US" dirty="0"/>
              <a:t> vel ex </a:t>
            </a:r>
            <a:r>
              <a:rPr lang="en-US" dirty="0" err="1"/>
              <a:t>aliquam</a:t>
            </a:r>
            <a:r>
              <a:rPr lang="en-US" dirty="0"/>
              <a:t> </a:t>
            </a:r>
            <a:r>
              <a:rPr lang="en-US" dirty="0" err="1"/>
              <a:t>consectetur</a:t>
            </a:r>
            <a:r>
              <a:rPr lang="en-US" dirty="0"/>
              <a:t> in in </a:t>
            </a:r>
            <a:r>
              <a:rPr lang="en-US" dirty="0" err="1"/>
              <a:t>mauris</a:t>
            </a:r>
            <a:r>
              <a:rPr lang="en-US" dirty="0"/>
              <a:t>.</a:t>
            </a:r>
            <a:endParaRPr dirty="0"/>
          </a:p>
          <a:p>
            <a:pPr marL="0" lvl="0" indent="0" algn="l" rtl="0">
              <a:spcBef>
                <a:spcPts val="1000"/>
              </a:spcBef>
              <a:spcAft>
                <a:spcPts val="1000"/>
              </a:spcAft>
              <a:buNone/>
            </a:pPr>
            <a:endParaRPr dirty="0"/>
          </a:p>
        </p:txBody>
      </p:sp>
      <p:sp>
        <p:nvSpPr>
          <p:cNvPr id="272" name="Google Shape;272;p30"/>
          <p:cNvSpPr txBox="1">
            <a:spLocks noGrp="1"/>
          </p:cNvSpPr>
          <p:nvPr>
            <p:ph type="subTitle" idx="7"/>
          </p:nvPr>
        </p:nvSpPr>
        <p:spPr>
          <a:xfrm>
            <a:off x="9158450" y="5761442"/>
            <a:ext cx="6069600" cy="6294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US"/>
              <a:t>Subheading</a:t>
            </a:r>
            <a:endParaRPr/>
          </a:p>
          <a:p>
            <a:pPr marL="0" lvl="0" indent="0" algn="l" rtl="0">
              <a:spcBef>
                <a:spcPts val="2000"/>
              </a:spcBef>
              <a:spcAft>
                <a:spcPts val="0"/>
              </a:spcAft>
              <a:buNone/>
            </a:pPr>
            <a:endParaRPr/>
          </a:p>
        </p:txBody>
      </p:sp>
      <p:sp>
        <p:nvSpPr>
          <p:cNvPr id="273" name="Google Shape;273;p30"/>
          <p:cNvSpPr txBox="1">
            <a:spLocks noGrp="1"/>
          </p:cNvSpPr>
          <p:nvPr>
            <p:ph type="body" idx="8"/>
          </p:nvPr>
        </p:nvSpPr>
        <p:spPr>
          <a:xfrm>
            <a:off x="9158450" y="6458492"/>
            <a:ext cx="6069600" cy="5145600"/>
          </a:xfrm>
          <a:prstGeom prst="rect">
            <a:avLst/>
          </a:prstGeom>
        </p:spPr>
        <p:txBody>
          <a:bodyPr spcFirstLastPara="1" wrap="square" lIns="0" tIns="91425" rIns="91425" bIns="91425" anchor="t" anchorCtr="0">
            <a:noAutofit/>
          </a:bodyPr>
          <a:lstStyle/>
          <a:p>
            <a:pPr marL="0" lvl="0" indent="0" algn="l" rtl="0">
              <a:spcBef>
                <a:spcPts val="0"/>
              </a:spcBef>
              <a:spcAft>
                <a:spcPts val="1000"/>
              </a:spcAft>
              <a:buNone/>
            </a:pPr>
            <a:r>
              <a:rPr lang="en-US"/>
              <a:t>Body copy in Inclusive sans lorem ipsum dolor sit amet, consectetur adipiscing elit. Donec ultrices mattis faucibus. Maecenas fringilla ex a urna tincidunt sodales. Nulla et sollicitudin diam. Morbi non porta est. Integer et nibh vel ex aliquam consectetur in in mauris.</a:t>
            </a:r>
            <a:endParaRPr/>
          </a:p>
        </p:txBody>
      </p:sp>
      <p:sp>
        <p:nvSpPr>
          <p:cNvPr id="274" name="Google Shape;274;p30"/>
          <p:cNvSpPr txBox="1">
            <a:spLocks noGrp="1"/>
          </p:cNvSpPr>
          <p:nvPr>
            <p:ph type="subTitle" idx="9"/>
          </p:nvPr>
        </p:nvSpPr>
        <p:spPr>
          <a:xfrm>
            <a:off x="16790350" y="5761442"/>
            <a:ext cx="6069600" cy="6294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US"/>
              <a:t>Subheading</a:t>
            </a:r>
            <a:endParaRPr/>
          </a:p>
          <a:p>
            <a:pPr marL="0" lvl="0" indent="0" algn="l" rtl="0">
              <a:spcBef>
                <a:spcPts val="2000"/>
              </a:spcBef>
              <a:spcAft>
                <a:spcPts val="0"/>
              </a:spcAft>
              <a:buNone/>
            </a:pPr>
            <a:endParaRPr/>
          </a:p>
        </p:txBody>
      </p:sp>
      <p:sp>
        <p:nvSpPr>
          <p:cNvPr id="275" name="Google Shape;275;p30"/>
          <p:cNvSpPr txBox="1">
            <a:spLocks noGrp="1"/>
          </p:cNvSpPr>
          <p:nvPr>
            <p:ph type="body" idx="13"/>
          </p:nvPr>
        </p:nvSpPr>
        <p:spPr>
          <a:xfrm>
            <a:off x="16790350" y="6458492"/>
            <a:ext cx="6069600" cy="5145600"/>
          </a:xfrm>
          <a:prstGeom prst="rect">
            <a:avLst/>
          </a:prstGeom>
        </p:spPr>
        <p:txBody>
          <a:bodyPr spcFirstLastPara="1" wrap="square" lIns="0" tIns="91425" rIns="91425" bIns="91425" anchor="t" anchorCtr="0">
            <a:noAutofit/>
          </a:bodyPr>
          <a:lstStyle/>
          <a:p>
            <a:pPr marL="0" lvl="0" indent="0" algn="l" rtl="0">
              <a:spcBef>
                <a:spcPts val="0"/>
              </a:spcBef>
              <a:spcAft>
                <a:spcPts val="1000"/>
              </a:spcAft>
              <a:buNone/>
            </a:pPr>
            <a:r>
              <a:rPr lang="en-US"/>
              <a:t>Body copy in Inclusive sans lorem ipsum dolor sit amet, consectetur adipiscing elit. Donec ultrices mattis faucibus. Maecenas fringilla ex a urna tincidunt sodales. Nulla et sollicitudin diam. Morbi non porta est. Integer et nibh vel ex aliquam consectetur in in mauris.</a:t>
            </a:r>
            <a:endParaRPr/>
          </a:p>
        </p:txBody>
      </p:sp>
      <p:sp>
        <p:nvSpPr>
          <p:cNvPr id="276" name="Google Shape;276;p30"/>
          <p:cNvSpPr>
            <a:spLocks noGrp="1"/>
          </p:cNvSpPr>
          <p:nvPr>
            <p:ph type="pic" idx="4"/>
          </p:nvPr>
        </p:nvSpPr>
        <p:spPr>
          <a:xfrm>
            <a:off x="1526550" y="3336325"/>
            <a:ext cx="1958400" cy="1980000"/>
          </a:xfrm>
          <a:prstGeom prst="rect">
            <a:avLst/>
          </a:prstGeom>
        </p:spPr>
        <p:txBody>
          <a:bodyPr/>
          <a:lstStyle/>
          <a:p>
            <a:endParaRPr lang="en-GB"/>
          </a:p>
        </p:txBody>
      </p:sp>
      <p:sp>
        <p:nvSpPr>
          <p:cNvPr id="277" name="Google Shape;277;p30"/>
          <p:cNvSpPr>
            <a:spLocks noGrp="1"/>
          </p:cNvSpPr>
          <p:nvPr>
            <p:ph type="pic" idx="3"/>
          </p:nvPr>
        </p:nvSpPr>
        <p:spPr>
          <a:xfrm>
            <a:off x="9158450" y="3336325"/>
            <a:ext cx="1958400" cy="1980000"/>
          </a:xfrm>
          <a:prstGeom prst="rect">
            <a:avLst/>
          </a:prstGeom>
        </p:spPr>
        <p:txBody>
          <a:bodyPr/>
          <a:lstStyle/>
          <a:p>
            <a:endParaRPr lang="en-GB"/>
          </a:p>
        </p:txBody>
      </p:sp>
      <p:sp>
        <p:nvSpPr>
          <p:cNvPr id="278" name="Google Shape;278;p30"/>
          <p:cNvSpPr>
            <a:spLocks noGrp="1"/>
          </p:cNvSpPr>
          <p:nvPr>
            <p:ph type="pic" idx="2"/>
          </p:nvPr>
        </p:nvSpPr>
        <p:spPr>
          <a:xfrm>
            <a:off x="16790350" y="3336325"/>
            <a:ext cx="1958400" cy="1980000"/>
          </a:xfrm>
          <a:prstGeom prst="rect">
            <a:avLst/>
          </a:prstGeom>
        </p:spPr>
        <p:txBody>
          <a:bodyPr/>
          <a:lstStyle/>
          <a:p>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31"/>
          <p:cNvSpPr txBox="1">
            <a:spLocks noGrp="1"/>
          </p:cNvSpPr>
          <p:nvPr>
            <p:ph type="title"/>
          </p:nvPr>
        </p:nvSpPr>
        <p:spPr>
          <a:xfrm>
            <a:off x="1015300" y="946375"/>
            <a:ext cx="12552000" cy="19860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a:t>Basic image slide</a:t>
            </a:r>
            <a:endParaRPr/>
          </a:p>
          <a:p>
            <a:pPr marL="0" lvl="0" indent="0" algn="l" rtl="0">
              <a:spcBef>
                <a:spcPts val="0"/>
              </a:spcBef>
              <a:spcAft>
                <a:spcPts val="0"/>
              </a:spcAft>
              <a:buNone/>
            </a:pPr>
            <a:endParaRPr/>
          </a:p>
        </p:txBody>
      </p:sp>
      <p:sp>
        <p:nvSpPr>
          <p:cNvPr id="285" name="Google Shape;285;p31"/>
          <p:cNvSpPr txBox="1">
            <a:spLocks noGrp="1"/>
          </p:cNvSpPr>
          <p:nvPr>
            <p:ph type="sldNum" idx="12"/>
          </p:nvPr>
        </p:nvSpPr>
        <p:spPr>
          <a:xfrm>
            <a:off x="21576247" y="12817300"/>
            <a:ext cx="1794900" cy="369300"/>
          </a:xfrm>
          <a:prstGeom prst="rect">
            <a:avLst/>
          </a:prstGeom>
        </p:spPr>
        <p:txBody>
          <a:bodyPr spcFirstLastPara="1" wrap="square" lIns="0" tIns="0" rIns="0" bIns="0" anchor="t" anchorCtr="0">
            <a:spAutoFit/>
          </a:bodyPr>
          <a:lstStyle/>
          <a:p>
            <a:pPr marL="0" lvl="0" indent="0" algn="r" rtl="0">
              <a:spcBef>
                <a:spcPts val="0"/>
              </a:spcBef>
              <a:spcAft>
                <a:spcPts val="0"/>
              </a:spcAft>
              <a:buNone/>
            </a:pPr>
            <a:fld id="{00000000-1234-1234-1234-123412341234}" type="slidenum">
              <a:rPr lang="en-US"/>
              <a:t>14</a:t>
            </a:fld>
            <a:endParaRPr/>
          </a:p>
        </p:txBody>
      </p:sp>
      <p:sp>
        <p:nvSpPr>
          <p:cNvPr id="286" name="Google Shape;286;p31"/>
          <p:cNvSpPr txBox="1">
            <a:spLocks noGrp="1"/>
          </p:cNvSpPr>
          <p:nvPr>
            <p:ph type="subTitle" idx="1"/>
          </p:nvPr>
        </p:nvSpPr>
        <p:spPr>
          <a:xfrm>
            <a:off x="1015275" y="3515408"/>
            <a:ext cx="11178000" cy="4392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US"/>
              <a:t>Subheading</a:t>
            </a:r>
            <a:endParaRPr/>
          </a:p>
        </p:txBody>
      </p:sp>
      <p:sp>
        <p:nvSpPr>
          <p:cNvPr id="287" name="Google Shape;287;p31"/>
          <p:cNvSpPr txBox="1">
            <a:spLocks noGrp="1"/>
          </p:cNvSpPr>
          <p:nvPr>
            <p:ph type="body" idx="2"/>
          </p:nvPr>
        </p:nvSpPr>
        <p:spPr>
          <a:xfrm>
            <a:off x="1015275" y="4264283"/>
            <a:ext cx="11178000" cy="72513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dirty="0"/>
              <a:t>Body copy in Inclusive sans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Donec </a:t>
            </a:r>
            <a:r>
              <a:rPr lang="en-US" dirty="0" err="1"/>
              <a:t>ultrices</a:t>
            </a:r>
            <a:r>
              <a:rPr lang="en-US" dirty="0"/>
              <a:t> </a:t>
            </a:r>
            <a:r>
              <a:rPr lang="en-US" dirty="0" err="1"/>
              <a:t>mattis</a:t>
            </a:r>
            <a:r>
              <a:rPr lang="en-US" dirty="0"/>
              <a:t> </a:t>
            </a:r>
            <a:r>
              <a:rPr lang="en-US" dirty="0" err="1"/>
              <a:t>faucibus</a:t>
            </a:r>
            <a:r>
              <a:rPr lang="en-US" dirty="0"/>
              <a:t>. Maecenas </a:t>
            </a:r>
            <a:r>
              <a:rPr lang="en-US" dirty="0" err="1"/>
              <a:t>fringilla</a:t>
            </a:r>
            <a:r>
              <a:rPr lang="en-US" dirty="0"/>
              <a:t> ex a </a:t>
            </a:r>
            <a:r>
              <a:rPr lang="en-US" dirty="0" err="1"/>
              <a:t>urna</a:t>
            </a:r>
            <a:r>
              <a:rPr lang="en-US" dirty="0"/>
              <a:t> </a:t>
            </a:r>
            <a:r>
              <a:rPr lang="en-US" dirty="0" err="1"/>
              <a:t>tincidunt</a:t>
            </a:r>
            <a:r>
              <a:rPr lang="en-US" dirty="0"/>
              <a:t> </a:t>
            </a:r>
            <a:r>
              <a:rPr lang="en-US" dirty="0" err="1"/>
              <a:t>sodales</a:t>
            </a:r>
            <a:r>
              <a:rPr lang="en-US" dirty="0"/>
              <a:t>. </a:t>
            </a:r>
            <a:r>
              <a:rPr lang="en-US" dirty="0" err="1"/>
              <a:t>Nulla</a:t>
            </a:r>
            <a:r>
              <a:rPr lang="en-US" dirty="0"/>
              <a:t> et </a:t>
            </a:r>
            <a:r>
              <a:rPr lang="en-US" dirty="0" err="1"/>
              <a:t>sollicitudin</a:t>
            </a:r>
            <a:r>
              <a:rPr lang="en-US" dirty="0"/>
              <a:t> diam. Morbi non porta est. Integer et </a:t>
            </a:r>
            <a:r>
              <a:rPr lang="en-US" dirty="0" err="1"/>
              <a:t>nibh</a:t>
            </a:r>
            <a:r>
              <a:rPr lang="en-US" dirty="0"/>
              <a:t> vel ex </a:t>
            </a:r>
            <a:r>
              <a:rPr lang="en-US" dirty="0" err="1"/>
              <a:t>aliquam</a:t>
            </a:r>
            <a:r>
              <a:rPr lang="en-US" dirty="0"/>
              <a:t> </a:t>
            </a:r>
            <a:r>
              <a:rPr lang="en-US" dirty="0" err="1"/>
              <a:t>consectetur</a:t>
            </a:r>
            <a:r>
              <a:rPr lang="en-US" dirty="0"/>
              <a:t> in in </a:t>
            </a:r>
            <a:r>
              <a:rPr lang="en-US" dirty="0" err="1"/>
              <a:t>mauris</a:t>
            </a:r>
            <a:r>
              <a:rPr lang="en-US" dirty="0"/>
              <a:t>.</a:t>
            </a:r>
            <a:endParaRPr dirty="0"/>
          </a:p>
          <a:p>
            <a:pPr marL="0" lvl="0" indent="0" algn="l" rtl="0">
              <a:spcBef>
                <a:spcPts val="2000"/>
              </a:spcBef>
              <a:spcAft>
                <a:spcPts val="0"/>
              </a:spcAft>
              <a:buNone/>
            </a:pPr>
            <a:r>
              <a:rPr lang="en-US" dirty="0" err="1"/>
              <a:t>Nullam</a:t>
            </a:r>
            <a:r>
              <a:rPr lang="en-US" dirty="0"/>
              <a:t> </a:t>
            </a:r>
            <a:r>
              <a:rPr lang="en-US" dirty="0" err="1"/>
              <a:t>hendrerit</a:t>
            </a:r>
            <a:r>
              <a:rPr lang="en-US" dirty="0"/>
              <a:t> </a:t>
            </a:r>
            <a:r>
              <a:rPr lang="en-US" dirty="0" err="1"/>
              <a:t>consectetur</a:t>
            </a:r>
            <a:r>
              <a:rPr lang="en-US" dirty="0"/>
              <a:t> est vitae </a:t>
            </a:r>
            <a:r>
              <a:rPr lang="en-US" dirty="0" err="1"/>
              <a:t>ullamcorper</a:t>
            </a:r>
            <a:r>
              <a:rPr lang="en-US" dirty="0"/>
              <a:t>. Vestibulum </a:t>
            </a:r>
            <a:r>
              <a:rPr lang="en-US" dirty="0" err="1"/>
              <a:t>mollis</a:t>
            </a:r>
            <a:r>
              <a:rPr lang="en-US" dirty="0"/>
              <a:t> ligula </a:t>
            </a:r>
            <a:r>
              <a:rPr lang="en-US" dirty="0" err="1"/>
              <a:t>massa</a:t>
            </a:r>
            <a:r>
              <a:rPr lang="en-US" dirty="0"/>
              <a:t>, non </a:t>
            </a:r>
            <a:r>
              <a:rPr lang="en-US" dirty="0" err="1"/>
              <a:t>consectetur</a:t>
            </a:r>
            <a:r>
              <a:rPr lang="en-US" dirty="0"/>
              <a:t> magna </a:t>
            </a:r>
            <a:r>
              <a:rPr lang="en-US" dirty="0" err="1"/>
              <a:t>rutrum</a:t>
            </a:r>
            <a:r>
              <a:rPr lang="en-US" dirty="0"/>
              <a:t> </a:t>
            </a:r>
            <a:r>
              <a:rPr lang="en-US" dirty="0" err="1"/>
              <a:t>ut.</a:t>
            </a:r>
            <a:r>
              <a:rPr lang="en-US" dirty="0"/>
              <a:t> </a:t>
            </a:r>
            <a:r>
              <a:rPr lang="en-US" dirty="0" err="1"/>
              <a:t>Phasellus</a:t>
            </a:r>
            <a:r>
              <a:rPr lang="en-US" dirty="0"/>
              <a:t> </a:t>
            </a:r>
            <a:r>
              <a:rPr lang="en-US" dirty="0" err="1"/>
              <a:t>elementum</a:t>
            </a:r>
            <a:r>
              <a:rPr lang="en-US" dirty="0"/>
              <a:t> </a:t>
            </a:r>
            <a:r>
              <a:rPr lang="en-US" dirty="0" err="1"/>
              <a:t>facilisis</a:t>
            </a:r>
            <a:r>
              <a:rPr lang="en-US" dirty="0"/>
              <a:t> </a:t>
            </a:r>
            <a:r>
              <a:rPr lang="en-US" dirty="0" err="1"/>
              <a:t>ultricies</a:t>
            </a:r>
            <a:r>
              <a:rPr lang="en-US" dirty="0"/>
              <a:t>. </a:t>
            </a:r>
            <a:r>
              <a:rPr lang="en-US" dirty="0" err="1"/>
              <a:t>Praesent</a:t>
            </a:r>
            <a:r>
              <a:rPr lang="en-US" dirty="0"/>
              <a:t> pharetra, </a:t>
            </a:r>
            <a:r>
              <a:rPr lang="en-US" dirty="0" err="1"/>
              <a:t>sem</a:t>
            </a:r>
            <a:r>
              <a:rPr lang="en-US" dirty="0"/>
              <a:t> id </a:t>
            </a:r>
            <a:r>
              <a:rPr lang="en-US" dirty="0" err="1"/>
              <a:t>tristique</a:t>
            </a:r>
            <a:r>
              <a:rPr lang="en-US" dirty="0"/>
              <a:t> </a:t>
            </a:r>
            <a:r>
              <a:rPr lang="en-US" dirty="0" err="1"/>
              <a:t>tristique</a:t>
            </a:r>
            <a:r>
              <a:rPr lang="en-US" dirty="0"/>
              <a:t>, dolor </a:t>
            </a:r>
            <a:r>
              <a:rPr lang="en-US" dirty="0" err="1"/>
              <a:t>enim</a:t>
            </a:r>
            <a:r>
              <a:rPr lang="en-US" dirty="0"/>
              <a:t> </a:t>
            </a:r>
            <a:r>
              <a:rPr lang="en-US" dirty="0" err="1"/>
              <a:t>aliquet</a:t>
            </a:r>
            <a:r>
              <a:rPr lang="en-US" dirty="0"/>
              <a:t> magna, at </a:t>
            </a:r>
            <a:r>
              <a:rPr lang="en-US" dirty="0" err="1"/>
              <a:t>facilisis</a:t>
            </a:r>
            <a:r>
              <a:rPr lang="en-US" dirty="0"/>
              <a:t> </a:t>
            </a:r>
            <a:r>
              <a:rPr lang="en-US" dirty="0" err="1"/>
              <a:t>massa</a:t>
            </a:r>
            <a:r>
              <a:rPr lang="en-US" dirty="0"/>
              <a:t> </a:t>
            </a:r>
            <a:r>
              <a:rPr lang="en-US" dirty="0" err="1"/>
              <a:t>turpis</a:t>
            </a:r>
            <a:r>
              <a:rPr lang="en-US" dirty="0"/>
              <a:t> </a:t>
            </a:r>
            <a:r>
              <a:rPr lang="en-US" dirty="0" err="1"/>
              <a:t>posuere</a:t>
            </a:r>
            <a:r>
              <a:rPr lang="en-US" dirty="0"/>
              <a:t> </a:t>
            </a:r>
            <a:r>
              <a:rPr lang="en-US" dirty="0" err="1"/>
              <a:t>augue</a:t>
            </a:r>
            <a:r>
              <a:rPr lang="en-US" dirty="0"/>
              <a:t>.</a:t>
            </a:r>
            <a:endParaRPr dirty="0"/>
          </a:p>
          <a:p>
            <a:pPr marL="0" lvl="0" indent="0" algn="l" rtl="0">
              <a:spcBef>
                <a:spcPts val="2000"/>
              </a:spcBef>
              <a:spcAft>
                <a:spcPts val="0"/>
              </a:spcAft>
              <a:buNone/>
            </a:pPr>
            <a:endParaRPr dirty="0"/>
          </a:p>
          <a:p>
            <a:pPr marL="0" lvl="0" indent="0" algn="l" rtl="0">
              <a:spcBef>
                <a:spcPts val="2000"/>
              </a:spcBef>
              <a:spcAft>
                <a:spcPts val="0"/>
              </a:spcAft>
              <a:buNone/>
            </a:pPr>
            <a:endParaRPr dirty="0"/>
          </a:p>
          <a:p>
            <a:pPr marL="0" lvl="0" indent="0" algn="l" rtl="0">
              <a:spcBef>
                <a:spcPts val="2000"/>
              </a:spcBef>
              <a:spcAft>
                <a:spcPts val="0"/>
              </a:spcAft>
              <a:buNone/>
            </a:pPr>
            <a:endParaRPr dirty="0"/>
          </a:p>
          <a:p>
            <a:pPr marL="0" lvl="0" indent="0" algn="l" rtl="0">
              <a:spcBef>
                <a:spcPts val="2000"/>
              </a:spcBef>
              <a:spcAft>
                <a:spcPts val="2000"/>
              </a:spcAft>
              <a:buNone/>
            </a:pPr>
            <a:endParaRPr dirty="0"/>
          </a:p>
        </p:txBody>
      </p:sp>
      <p:sp>
        <p:nvSpPr>
          <p:cNvPr id="288" name="Google Shape;288;p31"/>
          <p:cNvSpPr txBox="1">
            <a:spLocks noGrp="1"/>
          </p:cNvSpPr>
          <p:nvPr>
            <p:ph type="subTitle" idx="4294967295"/>
          </p:nvPr>
        </p:nvSpPr>
        <p:spPr>
          <a:xfrm>
            <a:off x="2304098" y="12815888"/>
            <a:ext cx="12196200" cy="3696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GB" dirty="0"/>
              <a:t>    </a:t>
            </a:r>
            <a:endParaRPr dirty="0"/>
          </a:p>
        </p:txBody>
      </p:sp>
      <p:sp>
        <p:nvSpPr>
          <p:cNvPr id="289" name="Google Shape;289;p31"/>
          <p:cNvSpPr>
            <a:spLocks noGrp="1"/>
          </p:cNvSpPr>
          <p:nvPr>
            <p:ph type="pic" idx="4"/>
          </p:nvPr>
        </p:nvSpPr>
        <p:spPr>
          <a:xfrm>
            <a:off x="13567211" y="1228300"/>
            <a:ext cx="9622500" cy="11259600"/>
          </a:xfrm>
          <a:prstGeom prst="rect">
            <a:avLst/>
          </a:prstGeom>
        </p:spPr>
        <p:txBody>
          <a:bodyPr/>
          <a:lstStyle/>
          <a:p>
            <a:endParaRPr lang="en-GB"/>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32"/>
          <p:cNvSpPr txBox="1">
            <a:spLocks noGrp="1"/>
          </p:cNvSpPr>
          <p:nvPr>
            <p:ph type="ctrTitle"/>
          </p:nvPr>
        </p:nvSpPr>
        <p:spPr>
          <a:xfrm>
            <a:off x="1015300" y="3526275"/>
            <a:ext cx="11178000" cy="3913800"/>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dk1"/>
              </a:buClr>
              <a:buSzPts val="14001"/>
              <a:buFont typeface="Inclusive Sans"/>
              <a:buNone/>
            </a:pPr>
            <a:r>
              <a:rPr lang="en-US"/>
              <a:t>Thank you</a:t>
            </a:r>
            <a:endParaRPr sz="14000"/>
          </a:p>
        </p:txBody>
      </p:sp>
      <p:sp>
        <p:nvSpPr>
          <p:cNvPr id="295" name="Google Shape;295;p32"/>
          <p:cNvSpPr txBox="1">
            <a:spLocks noGrp="1"/>
          </p:cNvSpPr>
          <p:nvPr>
            <p:ph type="subTitle" idx="1"/>
          </p:nvPr>
        </p:nvSpPr>
        <p:spPr>
          <a:xfrm>
            <a:off x="1015300" y="7532916"/>
            <a:ext cx="12142200" cy="33138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5000"/>
              <a:buNone/>
            </a:pPr>
            <a:r>
              <a:rPr lang="en-US" sz="5000"/>
              <a:t>Contact information</a:t>
            </a:r>
            <a:endParaRPr sz="50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33"/>
          <p:cNvSpPr txBox="1">
            <a:spLocks noGrp="1"/>
          </p:cNvSpPr>
          <p:nvPr>
            <p:ph type="ctrTitle"/>
          </p:nvPr>
        </p:nvSpPr>
        <p:spPr>
          <a:xfrm>
            <a:off x="1015300" y="3526275"/>
            <a:ext cx="18277800" cy="3913800"/>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dk1"/>
              </a:buClr>
              <a:buSzPts val="14001"/>
              <a:buFont typeface="Inclusive Sans"/>
              <a:buNone/>
            </a:pPr>
            <a:r>
              <a:rPr lang="en-US"/>
              <a:t>Thank you</a:t>
            </a:r>
            <a:endParaRPr sz="14000"/>
          </a:p>
        </p:txBody>
      </p:sp>
      <p:sp>
        <p:nvSpPr>
          <p:cNvPr id="301" name="Google Shape;301;p33"/>
          <p:cNvSpPr txBox="1">
            <a:spLocks noGrp="1"/>
          </p:cNvSpPr>
          <p:nvPr>
            <p:ph type="subTitle" idx="1"/>
          </p:nvPr>
        </p:nvSpPr>
        <p:spPr>
          <a:xfrm>
            <a:off x="1015300" y="7532916"/>
            <a:ext cx="12142200" cy="33138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5000"/>
              <a:buNone/>
            </a:pPr>
            <a:r>
              <a:rPr lang="en-US" sz="5000"/>
              <a:t>Contact information</a:t>
            </a:r>
            <a:endParaRPr sz="5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9"/>
          <p:cNvSpPr txBox="1">
            <a:spLocks noGrp="1"/>
          </p:cNvSpPr>
          <p:nvPr>
            <p:ph type="ctrTitle"/>
          </p:nvPr>
        </p:nvSpPr>
        <p:spPr>
          <a:xfrm>
            <a:off x="1015300" y="5067260"/>
            <a:ext cx="12142200" cy="24774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a:t>Insert presentation title here</a:t>
            </a:r>
            <a:endParaRPr/>
          </a:p>
          <a:p>
            <a:pPr marL="0" lvl="0" indent="0" algn="l" rtl="0">
              <a:spcBef>
                <a:spcPts val="0"/>
              </a:spcBef>
              <a:spcAft>
                <a:spcPts val="0"/>
              </a:spcAft>
              <a:buNone/>
            </a:pPr>
            <a:endParaRPr/>
          </a:p>
        </p:txBody>
      </p:sp>
      <p:sp>
        <p:nvSpPr>
          <p:cNvPr id="162" name="Google Shape;162;p19"/>
          <p:cNvSpPr txBox="1">
            <a:spLocks noGrp="1"/>
          </p:cNvSpPr>
          <p:nvPr>
            <p:ph type="subTitle" idx="1"/>
          </p:nvPr>
        </p:nvSpPr>
        <p:spPr>
          <a:xfrm>
            <a:off x="1015300" y="8038212"/>
            <a:ext cx="12142200" cy="24774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US"/>
              <a:t>Subtitle lorem ipsum </a:t>
            </a:r>
            <a:br>
              <a:rPr lang="en-US"/>
            </a:br>
            <a:r>
              <a:rPr lang="en-US"/>
              <a:t>dolor sit amet consectur</a:t>
            </a:r>
            <a:endParaRPr/>
          </a:p>
          <a:p>
            <a:pPr marL="0" lvl="0" indent="0" algn="l" rtl="0">
              <a:spcBef>
                <a:spcPts val="2000"/>
              </a:spcBef>
              <a:spcAft>
                <a:spcPts val="0"/>
              </a:spcAft>
              <a:buNone/>
            </a:pPr>
            <a:endParaRPr/>
          </a:p>
        </p:txBody>
      </p:sp>
      <p:sp>
        <p:nvSpPr>
          <p:cNvPr id="163" name="Google Shape;163;p19"/>
          <p:cNvSpPr txBox="1">
            <a:spLocks noGrp="1"/>
          </p:cNvSpPr>
          <p:nvPr>
            <p:ph type="subTitle" idx="2"/>
          </p:nvPr>
        </p:nvSpPr>
        <p:spPr>
          <a:xfrm>
            <a:off x="1015365" y="12237720"/>
            <a:ext cx="11078100" cy="4323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US"/>
              <a:t>DD/MM/YY</a:t>
            </a:r>
            <a:endParaRPr/>
          </a:p>
        </p:txBody>
      </p:sp>
      <p:sp>
        <p:nvSpPr>
          <p:cNvPr id="164" name="Google Shape;164;p19"/>
          <p:cNvSpPr txBox="1">
            <a:spLocks noGrp="1"/>
          </p:cNvSpPr>
          <p:nvPr>
            <p:ph type="subTitle" idx="3"/>
          </p:nvPr>
        </p:nvSpPr>
        <p:spPr>
          <a:xfrm>
            <a:off x="1015365" y="11674088"/>
            <a:ext cx="13645500" cy="4323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US"/>
              <a:t>Presenter name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0"/>
          <p:cNvSpPr txBox="1">
            <a:spLocks noGrp="1"/>
          </p:cNvSpPr>
          <p:nvPr>
            <p:ph type="ctrTitle"/>
          </p:nvPr>
        </p:nvSpPr>
        <p:spPr>
          <a:xfrm>
            <a:off x="1015300" y="5067260"/>
            <a:ext cx="12142200" cy="24774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a:t>Insert presentation title here</a:t>
            </a:r>
            <a:endParaRPr/>
          </a:p>
          <a:p>
            <a:pPr marL="0" lvl="0" indent="0" algn="l" rtl="0">
              <a:spcBef>
                <a:spcPts val="0"/>
              </a:spcBef>
              <a:spcAft>
                <a:spcPts val="0"/>
              </a:spcAft>
              <a:buNone/>
            </a:pPr>
            <a:endParaRPr/>
          </a:p>
        </p:txBody>
      </p:sp>
      <p:sp>
        <p:nvSpPr>
          <p:cNvPr id="172" name="Google Shape;172;p20"/>
          <p:cNvSpPr txBox="1">
            <a:spLocks noGrp="1"/>
          </p:cNvSpPr>
          <p:nvPr>
            <p:ph type="subTitle" idx="1"/>
          </p:nvPr>
        </p:nvSpPr>
        <p:spPr>
          <a:xfrm>
            <a:off x="1015300" y="8038212"/>
            <a:ext cx="12142200" cy="24774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US"/>
              <a:t>Subtitle lorem ipsum </a:t>
            </a:r>
            <a:br>
              <a:rPr lang="en-US"/>
            </a:br>
            <a:r>
              <a:rPr lang="en-US"/>
              <a:t>dolor sit amet consectur</a:t>
            </a:r>
            <a:endParaRPr/>
          </a:p>
          <a:p>
            <a:pPr marL="0" lvl="0" indent="0" algn="l" rtl="0">
              <a:spcBef>
                <a:spcPts val="2000"/>
              </a:spcBef>
              <a:spcAft>
                <a:spcPts val="0"/>
              </a:spcAft>
              <a:buNone/>
            </a:pPr>
            <a:endParaRPr/>
          </a:p>
        </p:txBody>
      </p:sp>
      <p:sp>
        <p:nvSpPr>
          <p:cNvPr id="173" name="Google Shape;173;p20"/>
          <p:cNvSpPr txBox="1">
            <a:spLocks noGrp="1"/>
          </p:cNvSpPr>
          <p:nvPr>
            <p:ph type="subTitle" idx="2"/>
          </p:nvPr>
        </p:nvSpPr>
        <p:spPr>
          <a:xfrm>
            <a:off x="1015365" y="12237720"/>
            <a:ext cx="11078100" cy="4323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US"/>
              <a:t>DD/MM/YY</a:t>
            </a:r>
            <a:endParaRPr/>
          </a:p>
        </p:txBody>
      </p:sp>
      <p:sp>
        <p:nvSpPr>
          <p:cNvPr id="174" name="Google Shape;174;p20"/>
          <p:cNvSpPr txBox="1">
            <a:spLocks noGrp="1"/>
          </p:cNvSpPr>
          <p:nvPr>
            <p:ph type="subTitle" idx="3"/>
          </p:nvPr>
        </p:nvSpPr>
        <p:spPr>
          <a:xfrm>
            <a:off x="1015365" y="11674088"/>
            <a:ext cx="13645500" cy="4323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US"/>
              <a:t>Presenter name</a:t>
            </a:r>
            <a:endParaRPr/>
          </a:p>
        </p:txBody>
      </p:sp>
      <p:sp>
        <p:nvSpPr>
          <p:cNvPr id="175" name="Google Shape;175;p20"/>
          <p:cNvSpPr txBox="1">
            <a:spLocks noGrp="1"/>
          </p:cNvSpPr>
          <p:nvPr>
            <p:ph type="subTitle" idx="4"/>
          </p:nvPr>
        </p:nvSpPr>
        <p:spPr>
          <a:xfrm>
            <a:off x="1015374" y="3959543"/>
            <a:ext cx="9299058" cy="844800"/>
          </a:xfrm>
          <a:prstGeom prst="rect">
            <a:avLst/>
          </a:prstGeom>
        </p:spPr>
        <p:txBody>
          <a:bodyPr spcFirstLastPara="1" wrap="square" lIns="222875" tIns="143825" rIns="222875" bIns="143825" anchor="ctr" anchorCtr="0">
            <a:noAutofit/>
          </a:bodyPr>
          <a:lstStyle/>
          <a:p>
            <a:pPr marL="0" lvl="0" indent="0" algn="l" rtl="0">
              <a:lnSpc>
                <a:spcPct val="100000"/>
              </a:lnSpc>
              <a:spcBef>
                <a:spcPts val="2000"/>
              </a:spcBef>
              <a:spcAft>
                <a:spcPts val="0"/>
              </a:spcAft>
              <a:buNone/>
            </a:pPr>
            <a:r>
              <a:rPr lang="en-US" dirty="0"/>
              <a:t>NIHR Biomedical Research Centre: Cambridge</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1"/>
          <p:cNvSpPr txBox="1">
            <a:spLocks noGrp="1"/>
          </p:cNvSpPr>
          <p:nvPr>
            <p:ph type="ctrTitle"/>
          </p:nvPr>
        </p:nvSpPr>
        <p:spPr>
          <a:xfrm>
            <a:off x="1015300" y="5067260"/>
            <a:ext cx="12142200" cy="24774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a:t>Insert presentation title here</a:t>
            </a:r>
            <a:endParaRPr/>
          </a:p>
          <a:p>
            <a:pPr marL="0" lvl="0" indent="0" algn="l" rtl="0">
              <a:spcBef>
                <a:spcPts val="0"/>
              </a:spcBef>
              <a:spcAft>
                <a:spcPts val="0"/>
              </a:spcAft>
              <a:buNone/>
            </a:pPr>
            <a:endParaRPr/>
          </a:p>
        </p:txBody>
      </p:sp>
      <p:sp>
        <p:nvSpPr>
          <p:cNvPr id="182" name="Google Shape;182;p21"/>
          <p:cNvSpPr txBox="1">
            <a:spLocks noGrp="1"/>
          </p:cNvSpPr>
          <p:nvPr>
            <p:ph type="subTitle" idx="1"/>
          </p:nvPr>
        </p:nvSpPr>
        <p:spPr>
          <a:xfrm>
            <a:off x="1015300" y="8038212"/>
            <a:ext cx="12142200" cy="24774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US"/>
              <a:t>Subtitle lorem ipsum </a:t>
            </a:r>
            <a:br>
              <a:rPr lang="en-US"/>
            </a:br>
            <a:r>
              <a:rPr lang="en-US"/>
              <a:t>dolor sit amet consectur</a:t>
            </a:r>
            <a:endParaRPr/>
          </a:p>
          <a:p>
            <a:pPr marL="0" lvl="0" indent="0" algn="l" rtl="0">
              <a:spcBef>
                <a:spcPts val="2000"/>
              </a:spcBef>
              <a:spcAft>
                <a:spcPts val="0"/>
              </a:spcAft>
              <a:buNone/>
            </a:pPr>
            <a:endParaRPr/>
          </a:p>
        </p:txBody>
      </p:sp>
      <p:sp>
        <p:nvSpPr>
          <p:cNvPr id="183" name="Google Shape;183;p21"/>
          <p:cNvSpPr txBox="1">
            <a:spLocks noGrp="1"/>
          </p:cNvSpPr>
          <p:nvPr>
            <p:ph type="subTitle" idx="2"/>
          </p:nvPr>
        </p:nvSpPr>
        <p:spPr>
          <a:xfrm>
            <a:off x="1015365" y="12237720"/>
            <a:ext cx="11078100" cy="4323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US"/>
              <a:t>DD/MM/YY</a:t>
            </a:r>
            <a:endParaRPr/>
          </a:p>
        </p:txBody>
      </p:sp>
      <p:sp>
        <p:nvSpPr>
          <p:cNvPr id="184" name="Google Shape;184;p21"/>
          <p:cNvSpPr txBox="1">
            <a:spLocks noGrp="1"/>
          </p:cNvSpPr>
          <p:nvPr>
            <p:ph type="subTitle" idx="3"/>
          </p:nvPr>
        </p:nvSpPr>
        <p:spPr>
          <a:xfrm>
            <a:off x="1015365" y="11674088"/>
            <a:ext cx="13645500" cy="4323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US"/>
              <a:t>Presenter name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2"/>
          <p:cNvSpPr txBox="1">
            <a:spLocks noGrp="1"/>
          </p:cNvSpPr>
          <p:nvPr>
            <p:ph type="title"/>
          </p:nvPr>
        </p:nvSpPr>
        <p:spPr>
          <a:xfrm>
            <a:off x="1015300" y="2242038"/>
            <a:ext cx="11802000" cy="48270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a:t>Divider slide </a:t>
            </a:r>
            <a:endParaRPr/>
          </a:p>
          <a:p>
            <a:pPr marL="0" lvl="0" indent="0" algn="l" rtl="0">
              <a:spcBef>
                <a:spcPts val="0"/>
              </a:spcBef>
              <a:spcAft>
                <a:spcPts val="0"/>
              </a:spcAft>
              <a:buNone/>
            </a:pPr>
            <a:r>
              <a:rPr lang="en-US"/>
              <a:t>title here</a:t>
            </a:r>
            <a:endParaRPr/>
          </a:p>
        </p:txBody>
      </p:sp>
      <p:sp>
        <p:nvSpPr>
          <p:cNvPr id="192" name="Google Shape;192;p22"/>
          <p:cNvSpPr txBox="1">
            <a:spLocks noGrp="1"/>
          </p:cNvSpPr>
          <p:nvPr>
            <p:ph type="sldNum" idx="12"/>
          </p:nvPr>
        </p:nvSpPr>
        <p:spPr>
          <a:xfrm>
            <a:off x="21576247" y="12817300"/>
            <a:ext cx="1794900" cy="369300"/>
          </a:xfrm>
          <a:prstGeom prst="rect">
            <a:avLst/>
          </a:prstGeom>
        </p:spPr>
        <p:txBody>
          <a:bodyPr spcFirstLastPara="1" wrap="square" lIns="0" tIns="0" rIns="0" bIns="0" anchor="t" anchorCtr="0">
            <a:sp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
        <p:nvSpPr>
          <p:cNvPr id="193" name="Google Shape;193;p22"/>
          <p:cNvSpPr txBox="1">
            <a:spLocks noGrp="1"/>
          </p:cNvSpPr>
          <p:nvPr>
            <p:ph type="subTitle" idx="1"/>
          </p:nvPr>
        </p:nvSpPr>
        <p:spPr>
          <a:xfrm>
            <a:off x="1015300" y="7495225"/>
            <a:ext cx="11178000" cy="31686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US"/>
              <a:t>Subtitle and additional </a:t>
            </a:r>
            <a:br>
              <a:rPr lang="en-US"/>
            </a:br>
            <a:r>
              <a:rPr lang="en-US"/>
              <a:t>information here</a:t>
            </a:r>
            <a:endParaRPr/>
          </a:p>
          <a:p>
            <a:pPr marL="0" lvl="0" indent="0" algn="l" rtl="0">
              <a:spcBef>
                <a:spcPts val="2000"/>
              </a:spcBef>
              <a:spcAft>
                <a:spcPts val="0"/>
              </a:spcAft>
              <a:buNone/>
            </a:pPr>
            <a:endParaRPr/>
          </a:p>
        </p:txBody>
      </p:sp>
      <p:sp>
        <p:nvSpPr>
          <p:cNvPr id="194" name="Google Shape;194;p22"/>
          <p:cNvSpPr txBox="1">
            <a:spLocks noGrp="1"/>
          </p:cNvSpPr>
          <p:nvPr>
            <p:ph type="subTitle" idx="4294967295"/>
          </p:nvPr>
        </p:nvSpPr>
        <p:spPr>
          <a:xfrm>
            <a:off x="2304098" y="12815888"/>
            <a:ext cx="12196200" cy="3696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GB" dirty="0"/>
              <a:t>  </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3"/>
          <p:cNvSpPr txBox="1">
            <a:spLocks noGrp="1"/>
          </p:cNvSpPr>
          <p:nvPr>
            <p:ph type="title"/>
          </p:nvPr>
        </p:nvSpPr>
        <p:spPr>
          <a:xfrm>
            <a:off x="1015300" y="2242038"/>
            <a:ext cx="11802000" cy="48270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a:t>Divider slide </a:t>
            </a:r>
            <a:endParaRPr/>
          </a:p>
          <a:p>
            <a:pPr marL="0" lvl="0" indent="0" algn="l" rtl="0">
              <a:spcBef>
                <a:spcPts val="0"/>
              </a:spcBef>
              <a:spcAft>
                <a:spcPts val="0"/>
              </a:spcAft>
              <a:buNone/>
            </a:pPr>
            <a:r>
              <a:rPr lang="en-US"/>
              <a:t>title here</a:t>
            </a:r>
            <a:endParaRPr/>
          </a:p>
        </p:txBody>
      </p:sp>
      <p:sp>
        <p:nvSpPr>
          <p:cNvPr id="201" name="Google Shape;201;p23"/>
          <p:cNvSpPr txBox="1">
            <a:spLocks noGrp="1"/>
          </p:cNvSpPr>
          <p:nvPr>
            <p:ph type="sldNum" idx="12"/>
          </p:nvPr>
        </p:nvSpPr>
        <p:spPr>
          <a:xfrm>
            <a:off x="21576247" y="12817300"/>
            <a:ext cx="1794900" cy="369300"/>
          </a:xfrm>
          <a:prstGeom prst="rect">
            <a:avLst/>
          </a:prstGeom>
        </p:spPr>
        <p:txBody>
          <a:bodyPr spcFirstLastPara="1" wrap="square" lIns="0" tIns="0" rIns="0" bIns="0" anchor="t" anchorCtr="0">
            <a:sp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
        <p:nvSpPr>
          <p:cNvPr id="202" name="Google Shape;202;p23"/>
          <p:cNvSpPr txBox="1">
            <a:spLocks noGrp="1"/>
          </p:cNvSpPr>
          <p:nvPr>
            <p:ph type="subTitle" idx="1"/>
          </p:nvPr>
        </p:nvSpPr>
        <p:spPr>
          <a:xfrm>
            <a:off x="1015300" y="7495225"/>
            <a:ext cx="11178000" cy="31686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US" dirty="0"/>
              <a:t>Subtitle and additional </a:t>
            </a:r>
            <a:br>
              <a:rPr lang="en-US" dirty="0"/>
            </a:br>
            <a:r>
              <a:rPr lang="en-US" dirty="0"/>
              <a:t>information here</a:t>
            </a:r>
            <a:endParaRPr dirty="0"/>
          </a:p>
          <a:p>
            <a:pPr marL="0" lvl="0" indent="0" algn="l" rtl="0">
              <a:spcBef>
                <a:spcPts val="2000"/>
              </a:spcBef>
              <a:spcAft>
                <a:spcPts val="0"/>
              </a:spcAft>
              <a:buNone/>
            </a:pPr>
            <a:endParaRPr dirty="0"/>
          </a:p>
        </p:txBody>
      </p:sp>
      <p:sp>
        <p:nvSpPr>
          <p:cNvPr id="203" name="Google Shape;203;p23"/>
          <p:cNvSpPr txBox="1">
            <a:spLocks noGrp="1"/>
          </p:cNvSpPr>
          <p:nvPr>
            <p:ph type="subTitle" idx="4294967295"/>
          </p:nvPr>
        </p:nvSpPr>
        <p:spPr>
          <a:xfrm>
            <a:off x="2304098" y="12815888"/>
            <a:ext cx="12196200" cy="3696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GB" dirty="0"/>
              <a:t>    </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4"/>
          <p:cNvSpPr txBox="1">
            <a:spLocks noGrp="1"/>
          </p:cNvSpPr>
          <p:nvPr>
            <p:ph type="title"/>
          </p:nvPr>
        </p:nvSpPr>
        <p:spPr>
          <a:xfrm>
            <a:off x="1015300" y="946373"/>
            <a:ext cx="21639300" cy="9915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a:t>One column copy slide</a:t>
            </a:r>
            <a:endParaRPr/>
          </a:p>
        </p:txBody>
      </p:sp>
      <p:sp>
        <p:nvSpPr>
          <p:cNvPr id="210" name="Google Shape;210;p24"/>
          <p:cNvSpPr txBox="1">
            <a:spLocks noGrp="1"/>
          </p:cNvSpPr>
          <p:nvPr>
            <p:ph type="sldNum" idx="12"/>
          </p:nvPr>
        </p:nvSpPr>
        <p:spPr>
          <a:xfrm>
            <a:off x="21576247" y="12817300"/>
            <a:ext cx="1794900" cy="369300"/>
          </a:xfrm>
          <a:prstGeom prst="rect">
            <a:avLst/>
          </a:prstGeom>
        </p:spPr>
        <p:txBody>
          <a:bodyPr spcFirstLastPara="1" wrap="square" lIns="0" tIns="0" rIns="0" bIns="0" anchor="t" anchorCtr="0">
            <a:sp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
        <p:nvSpPr>
          <p:cNvPr id="211" name="Google Shape;211;p24"/>
          <p:cNvSpPr txBox="1">
            <a:spLocks noGrp="1"/>
          </p:cNvSpPr>
          <p:nvPr>
            <p:ph type="subTitle" idx="1"/>
          </p:nvPr>
        </p:nvSpPr>
        <p:spPr>
          <a:xfrm>
            <a:off x="1015275" y="3353449"/>
            <a:ext cx="21639300" cy="4392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US"/>
              <a:t>Subheading</a:t>
            </a:r>
            <a:endParaRPr/>
          </a:p>
        </p:txBody>
      </p:sp>
      <p:sp>
        <p:nvSpPr>
          <p:cNvPr id="212" name="Google Shape;212;p24"/>
          <p:cNvSpPr txBox="1">
            <a:spLocks noGrp="1"/>
          </p:cNvSpPr>
          <p:nvPr>
            <p:ph type="body" idx="2"/>
          </p:nvPr>
        </p:nvSpPr>
        <p:spPr>
          <a:xfrm>
            <a:off x="1015275" y="4102320"/>
            <a:ext cx="20561100" cy="72513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a:t>Body copy in Inclusive sans lorem ipsum dolor sit amet, consectetur adipiscing elit. Donec ultrices mattis faucibus. Maecenas fringilla ex a urna tincidunt sodales. Nulla et sollicitudin diam. Morbi non porta est. Integer et nibh vel ex aliquam consectetur in in mauris. Nulla vehicula convallis nibh. </a:t>
            </a:r>
            <a:endParaRPr/>
          </a:p>
          <a:p>
            <a:pPr marL="0" lvl="0" indent="0" algn="l" rtl="0">
              <a:spcBef>
                <a:spcPts val="2000"/>
              </a:spcBef>
              <a:spcAft>
                <a:spcPts val="0"/>
              </a:spcAft>
              <a:buNone/>
            </a:pPr>
            <a:r>
              <a:rPr lang="en-US"/>
              <a:t>Nullam hendrerit consectetur est vitae ullamcorper. Vestibulum mollis ligula massa, non consectetur magna rutrum ut. Phasellus elementum facilisis ultricies. Praesent pharetra, sem id tristique tristique, dolor enim aliquet magna, at facilisis massa turpis posuere augue. </a:t>
            </a:r>
            <a:endParaRPr/>
          </a:p>
          <a:p>
            <a:pPr marL="0" lvl="0" indent="0" algn="l" rtl="0">
              <a:spcBef>
                <a:spcPts val="2000"/>
              </a:spcBef>
              <a:spcAft>
                <a:spcPts val="2000"/>
              </a:spcAft>
              <a:buNone/>
            </a:pPr>
            <a:r>
              <a:rPr lang="en-US"/>
              <a:t>Class aptent taciti sociosqu ad litora torquent per conubia nostra, per inceptos himenaeos. Maecenas a feugiat ligula. Etiam pretium mi lectus, a efficitur erat tincidunt vitae. Sed eu nunc venenatis erat convallis accumsan. Curabitur scelerisque quam eget enim euismod, sed sodales ante accumsan. Cras urna purus, maximus id volutpat sit amet, laoreet vitae eros.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5"/>
          <p:cNvSpPr txBox="1">
            <a:spLocks noGrp="1"/>
          </p:cNvSpPr>
          <p:nvPr>
            <p:ph type="title"/>
          </p:nvPr>
        </p:nvSpPr>
        <p:spPr>
          <a:xfrm>
            <a:off x="1015300" y="946374"/>
            <a:ext cx="21639300" cy="9666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a:t>Two column copy slide</a:t>
            </a:r>
            <a:endParaRPr/>
          </a:p>
        </p:txBody>
      </p:sp>
      <p:sp>
        <p:nvSpPr>
          <p:cNvPr id="220" name="Google Shape;220;p25"/>
          <p:cNvSpPr txBox="1">
            <a:spLocks noGrp="1"/>
          </p:cNvSpPr>
          <p:nvPr>
            <p:ph type="sldNum" idx="12"/>
          </p:nvPr>
        </p:nvSpPr>
        <p:spPr>
          <a:xfrm>
            <a:off x="21576247" y="12817300"/>
            <a:ext cx="1794900" cy="369300"/>
          </a:xfrm>
          <a:prstGeom prst="rect">
            <a:avLst/>
          </a:prstGeom>
        </p:spPr>
        <p:txBody>
          <a:bodyPr spcFirstLastPara="1" wrap="square" lIns="0" tIns="0" rIns="0" bIns="0" anchor="t" anchorCtr="0">
            <a:sp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
        <p:nvSpPr>
          <p:cNvPr id="221" name="Google Shape;221;p25"/>
          <p:cNvSpPr txBox="1">
            <a:spLocks noGrp="1"/>
          </p:cNvSpPr>
          <p:nvPr>
            <p:ph type="subTitle" idx="1"/>
          </p:nvPr>
        </p:nvSpPr>
        <p:spPr>
          <a:xfrm>
            <a:off x="1015275" y="3348932"/>
            <a:ext cx="10831800" cy="4392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US"/>
              <a:t>Subheading</a:t>
            </a:r>
            <a:endParaRPr/>
          </a:p>
        </p:txBody>
      </p:sp>
      <p:sp>
        <p:nvSpPr>
          <p:cNvPr id="222" name="Google Shape;222;p25"/>
          <p:cNvSpPr txBox="1">
            <a:spLocks noGrp="1"/>
          </p:cNvSpPr>
          <p:nvPr>
            <p:ph type="body" idx="2"/>
          </p:nvPr>
        </p:nvSpPr>
        <p:spPr>
          <a:xfrm>
            <a:off x="1015275" y="4113921"/>
            <a:ext cx="10831800" cy="72513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a:t>Body copy in Inclusive sans lorem ipsum dolor sit amet, consectetur adipiscing elit. Donec ultrices mattis faucibus. Maecenas fringilla ex a urna tincidunt sodales. Nulla et sollicitudin diam. Morbi non porta est. Integer et nibh vel ex aliquam consectetur in in mauris. </a:t>
            </a:r>
            <a:endParaRPr/>
          </a:p>
          <a:p>
            <a:pPr marL="0" lvl="0" indent="0" algn="l" rtl="0">
              <a:spcBef>
                <a:spcPts val="2000"/>
              </a:spcBef>
              <a:spcAft>
                <a:spcPts val="0"/>
              </a:spcAft>
              <a:buNone/>
            </a:pPr>
            <a:r>
              <a:rPr lang="en-US"/>
              <a:t>Nullam hendrerit consectetur est vitae ullamcorper. Vestibulum mollis ligula massa, non consectetur magna rutrum ut. Phasellus elementum facilisis ultricies. Praesent pharetra, sem id tristique tristique, dolor enim aliquet magna, at facilisis massa turpis posuere augue.</a:t>
            </a:r>
            <a:endParaRPr/>
          </a:p>
          <a:p>
            <a:pPr marL="0" lvl="0" indent="0" algn="l" rtl="0">
              <a:spcBef>
                <a:spcPts val="2000"/>
              </a:spcBef>
              <a:spcAft>
                <a:spcPts val="2000"/>
              </a:spcAft>
              <a:buNone/>
            </a:pPr>
            <a:endParaRPr/>
          </a:p>
        </p:txBody>
      </p:sp>
      <p:sp>
        <p:nvSpPr>
          <p:cNvPr id="224" name="Google Shape;224;p25"/>
          <p:cNvSpPr txBox="1">
            <a:spLocks noGrp="1"/>
          </p:cNvSpPr>
          <p:nvPr>
            <p:ph type="subTitle" idx="4"/>
          </p:nvPr>
        </p:nvSpPr>
        <p:spPr>
          <a:xfrm>
            <a:off x="12668250" y="3348932"/>
            <a:ext cx="10831800" cy="4392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US"/>
              <a:t>Subheading</a:t>
            </a:r>
            <a:endParaRPr/>
          </a:p>
        </p:txBody>
      </p:sp>
      <p:sp>
        <p:nvSpPr>
          <p:cNvPr id="225" name="Google Shape;225;p25"/>
          <p:cNvSpPr txBox="1">
            <a:spLocks noGrp="1"/>
          </p:cNvSpPr>
          <p:nvPr>
            <p:ph type="body" idx="5"/>
          </p:nvPr>
        </p:nvSpPr>
        <p:spPr>
          <a:xfrm>
            <a:off x="12668250" y="4113921"/>
            <a:ext cx="10831800" cy="72513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a:t>Body copy in Inclusive sans class aptent taciti sociosqu ad litora torquent per conubia nostra, per inceptos himenaeos. Maecenas a feugiat ligula. Etiam pretium mi lectus, a efficitur erat tincidunt vitae. Sed eu nunc venenatis erat convallis accumsan.</a:t>
            </a:r>
            <a:endParaRPr/>
          </a:p>
          <a:p>
            <a:pPr marL="0" lvl="0" indent="0" algn="l" rtl="0">
              <a:spcBef>
                <a:spcPts val="2000"/>
              </a:spcBef>
              <a:spcAft>
                <a:spcPts val="0"/>
              </a:spcAft>
              <a:buNone/>
            </a:pPr>
            <a:r>
              <a:rPr lang="en-US"/>
              <a:t>Curabitur scelerisque quam eget enim euismod, sed sodales ante accumsan. Cras urna purus, maximus id volutpat sit amet, laoreet vitae eros. </a:t>
            </a:r>
            <a:endParaRPr/>
          </a:p>
          <a:p>
            <a:pPr marL="0" lvl="0" indent="0" algn="l" rtl="0">
              <a:spcBef>
                <a:spcPts val="2000"/>
              </a:spcBef>
              <a:spcAft>
                <a:spcPts val="0"/>
              </a:spcAft>
              <a:buNone/>
            </a:pPr>
            <a:r>
              <a:rPr lang="en-US"/>
              <a:t>Fusce eget justo bibendum, placerat sapien et, consectetur sem. </a:t>
            </a:r>
            <a:endParaRPr/>
          </a:p>
          <a:p>
            <a:pPr marL="0" lvl="0" indent="0" algn="l" rtl="0">
              <a:spcBef>
                <a:spcPts val="2000"/>
              </a:spcBef>
              <a:spcAft>
                <a:spcPts val="200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6"/>
          <p:cNvSpPr txBox="1">
            <a:spLocks noGrp="1"/>
          </p:cNvSpPr>
          <p:nvPr>
            <p:ph type="title"/>
          </p:nvPr>
        </p:nvSpPr>
        <p:spPr>
          <a:xfrm>
            <a:off x="1015300" y="946374"/>
            <a:ext cx="21639300" cy="1013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a:t>One column copy slide - Bulleted list</a:t>
            </a:r>
            <a:endParaRPr/>
          </a:p>
        </p:txBody>
      </p:sp>
      <p:sp>
        <p:nvSpPr>
          <p:cNvPr id="232" name="Google Shape;232;p26"/>
          <p:cNvSpPr txBox="1">
            <a:spLocks noGrp="1"/>
          </p:cNvSpPr>
          <p:nvPr>
            <p:ph type="sldNum" idx="12"/>
          </p:nvPr>
        </p:nvSpPr>
        <p:spPr>
          <a:xfrm>
            <a:off x="21576247" y="12817300"/>
            <a:ext cx="1794900" cy="369300"/>
          </a:xfrm>
          <a:prstGeom prst="rect">
            <a:avLst/>
          </a:prstGeom>
        </p:spPr>
        <p:txBody>
          <a:bodyPr spcFirstLastPara="1" wrap="square" lIns="0" tIns="0" rIns="0" bIns="0" anchor="t" anchorCtr="0">
            <a:sp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
        <p:nvSpPr>
          <p:cNvPr id="233" name="Google Shape;233;p26"/>
          <p:cNvSpPr txBox="1">
            <a:spLocks noGrp="1"/>
          </p:cNvSpPr>
          <p:nvPr>
            <p:ph type="body" idx="1"/>
          </p:nvPr>
        </p:nvSpPr>
        <p:spPr>
          <a:xfrm>
            <a:off x="1015275" y="3364992"/>
            <a:ext cx="20561100" cy="8000100"/>
          </a:xfrm>
          <a:prstGeom prst="rect">
            <a:avLst/>
          </a:prstGeom>
        </p:spPr>
        <p:txBody>
          <a:bodyPr spcFirstLastPara="1" wrap="square" lIns="0" tIns="0" rIns="0" bIns="0" anchor="t" anchorCtr="0">
            <a:noAutofit/>
          </a:bodyPr>
          <a:lstStyle/>
          <a:p>
            <a:pPr marL="685800" lvl="0" indent="-673100" algn="l" rtl="0">
              <a:spcBef>
                <a:spcPts val="0"/>
              </a:spcBef>
              <a:spcAft>
                <a:spcPts val="0"/>
              </a:spcAft>
              <a:buSzPts val="3400"/>
              <a:buChar char="𑇐"/>
            </a:pPr>
            <a:r>
              <a:rPr lang="en-US"/>
              <a:t>L1 bullet aenean sodales velit non lacus tincidunt, id bibendum massa mollis. Nam feugiat mauris a urna viverra, vel viverra magna ornare. Vestibulum ante ipsum primis in faucibus orci luctus et ultrices posuere cubilia curae; Nullam et gravida nisl. Nunc sit amet lorem mi.</a:t>
            </a:r>
            <a:endParaRPr/>
          </a:p>
          <a:p>
            <a:pPr marL="685800" lvl="0" indent="-673100" algn="l" rtl="0">
              <a:spcBef>
                <a:spcPts val="2000"/>
              </a:spcBef>
              <a:spcAft>
                <a:spcPts val="0"/>
              </a:spcAft>
              <a:buSzPts val="3400"/>
              <a:buChar char="𑇐"/>
            </a:pPr>
            <a:r>
              <a:rPr lang="en-US"/>
              <a:t>L1 bullet aenean sodales velit non lacus tincidunt, id bibendum massa mollis. Nam feugiat mauris a urna viverra, vel viverra magna ornare. Vestibulum ante ipsum primis in faucibus orci luctus et ultrices posuere cubilia curae; Nullam et gravida nisl. Nunc sit amet lorem mi.</a:t>
            </a:r>
            <a:endParaRPr/>
          </a:p>
          <a:p>
            <a:pPr marL="1333500" lvl="1" indent="-673100" algn="l" rtl="0">
              <a:spcBef>
                <a:spcPts val="2000"/>
              </a:spcBef>
              <a:spcAft>
                <a:spcPts val="0"/>
              </a:spcAft>
              <a:buSzPts val="3400"/>
              <a:buChar char="𑇐"/>
            </a:pPr>
            <a:r>
              <a:rPr lang="en-US"/>
              <a:t>L2 bullet aenean sodales velit non lacus tincidunt, id bibendum massa mollis.</a:t>
            </a:r>
            <a:endParaRPr/>
          </a:p>
          <a:p>
            <a:pPr marL="1333500" lvl="1" indent="-673100" algn="l" rtl="0">
              <a:spcBef>
                <a:spcPts val="2000"/>
              </a:spcBef>
              <a:spcAft>
                <a:spcPts val="0"/>
              </a:spcAft>
              <a:buSzPts val="3400"/>
              <a:buChar char="𑇐"/>
            </a:pPr>
            <a:r>
              <a:rPr lang="en-US"/>
              <a:t>L2 bullet aenean sodales velit non lacus tincidunt, id bibendum massa mollis.</a:t>
            </a:r>
            <a:endParaRPr/>
          </a:p>
          <a:p>
            <a:pPr marL="2057400" lvl="2" indent="-673100" algn="l" rtl="0">
              <a:spcBef>
                <a:spcPts val="2000"/>
              </a:spcBef>
              <a:spcAft>
                <a:spcPts val="0"/>
              </a:spcAft>
              <a:buSzPts val="3400"/>
              <a:buChar char="–"/>
            </a:pPr>
            <a:r>
              <a:rPr lang="en-US"/>
              <a:t>L3 bullet nulla sagittis at risus maximus interdum quisque congue consequat dui.</a:t>
            </a:r>
            <a:endParaRPr/>
          </a:p>
          <a:p>
            <a:pPr marL="2057400" lvl="2" indent="-673100" algn="l" rtl="0">
              <a:spcBef>
                <a:spcPts val="2000"/>
              </a:spcBef>
              <a:spcAft>
                <a:spcPts val="2000"/>
              </a:spcAft>
              <a:buSzPts val="3400"/>
              <a:buChar char="–"/>
            </a:pPr>
            <a:r>
              <a:rPr lang="en-US"/>
              <a:t>L3 bullet nulla sagittis at risus maximus interdum quisque congue consequat dui.</a:t>
            </a:r>
            <a:endParaRPr/>
          </a:p>
        </p:txBody>
      </p:sp>
    </p:spTree>
  </p:cSld>
  <p:clrMapOvr>
    <a:masterClrMapping/>
  </p:clrMapOvr>
</p:sld>
</file>

<file path=ppt/theme/theme1.xml><?xml version="1.0" encoding="utf-8"?>
<a:theme xmlns:a="http://schemas.openxmlformats.org/drawingml/2006/main" name="NIHR">
  <a:themeElements>
    <a:clrScheme name="NIHR 1">
      <a:dk1>
        <a:srgbClr val="1C285E"/>
      </a:dk1>
      <a:lt1>
        <a:srgbClr val="FFFFFF"/>
      </a:lt1>
      <a:dk2>
        <a:srgbClr val="FFD1E0"/>
      </a:dk2>
      <a:lt2>
        <a:srgbClr val="C3C5FF"/>
      </a:lt2>
      <a:accent1>
        <a:srgbClr val="FC5D5D"/>
      </a:accent1>
      <a:accent2>
        <a:srgbClr val="FAF3EB"/>
      </a:accent2>
      <a:accent3>
        <a:srgbClr val="C7E9FF"/>
      </a:accent3>
      <a:accent4>
        <a:srgbClr val="C5DCE5"/>
      </a:accent4>
      <a:accent5>
        <a:srgbClr val="804055"/>
      </a:accent5>
      <a:accent6>
        <a:srgbClr val="3C3C3C"/>
      </a:accent6>
      <a:hlink>
        <a:srgbClr val="0A5766"/>
      </a:hlink>
      <a:folHlink>
        <a:srgbClr val="3E43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156</TotalTime>
  <Words>1145</Words>
  <Application>Microsoft Office PowerPoint</Application>
  <PresentationFormat>Custom</PresentationFormat>
  <Paragraphs>146</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Inclusive Sans</vt:lpstr>
      <vt:lpstr>NIHR</vt:lpstr>
      <vt:lpstr>Insert presentation title here </vt:lpstr>
      <vt:lpstr>Insert presentation title here </vt:lpstr>
      <vt:lpstr>Insert presentation title here </vt:lpstr>
      <vt:lpstr>Insert presentation title here </vt:lpstr>
      <vt:lpstr>Divider slide  title here</vt:lpstr>
      <vt:lpstr>Divider slide  title here</vt:lpstr>
      <vt:lpstr>One column copy slide</vt:lpstr>
      <vt:lpstr>Two column copy slide</vt:lpstr>
      <vt:lpstr>One column copy slide - Bulleted list</vt:lpstr>
      <vt:lpstr>Copy with image slide second line </vt:lpstr>
      <vt:lpstr>Table slide</vt:lpstr>
      <vt:lpstr>PowerPoint Presentation</vt:lpstr>
      <vt:lpstr>Icon slide</vt:lpstr>
      <vt:lpstr>Basic image slide </vt:lpstr>
      <vt:lpstr>Thank you</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Northrop, Vivienne</dc:creator>
  <cp:lastModifiedBy>Northrop, Vivienne</cp:lastModifiedBy>
  <cp:revision>3</cp:revision>
  <dcterms:modified xsi:type="dcterms:W3CDTF">2026-06-02T13:35:22Z</dcterms:modified>
</cp:coreProperties>
</file>