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34"/>
  </p:normalViewPr>
  <p:slideViewPr>
    <p:cSldViewPr snapToGrid="0" snapToObjects="1"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otif" title="Motif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 descr="Motif" title="Motif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5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" y="115844"/>
            <a:ext cx="3076072" cy="6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8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6212114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1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" y="6221939"/>
            <a:ext cx="3076072" cy="6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 descr="Motif" title="Motif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 descr="Motif" title="Motif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685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 descr="Motif" title="Motif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 descr="Motif" title="Motif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685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 descr="Motif" title="Motif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 descr="Motif" title="Motif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685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 descr="Motif" title="Motif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 descr="Motif" title="Motif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685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 descr="Motif" title="Motif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 descr="Motif" title="Motif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685"/>
            <a:ext cx="3247362" cy="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 descr="Motif" title="Motif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 descr="Motif" title="Motif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4" descr="NIHR Cambridge Biomedical Research Centre logo" title="NIHR Cambridge Biomedical Research Centre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" y="115844"/>
            <a:ext cx="3076072" cy="6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Title slide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 smtClean="0"/>
              <a:t>For content slides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For </a:t>
            </a:r>
            <a:r>
              <a:rPr lang="en-GB" sz="5400" dirty="0"/>
              <a:t>content slides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Separator slides e.g. new topic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END PRESENTATION SLIDE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51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Title slide</vt:lpstr>
      <vt:lpstr>PowerPoint Presentation</vt:lpstr>
      <vt:lpstr>PowerPoint Presentation</vt:lpstr>
      <vt:lpstr>Separator slides e.g. new topic of presentation</vt:lpstr>
      <vt:lpstr>Separator slides e.g. new topic of presentation</vt:lpstr>
      <vt:lpstr>Separator slides e.g. new topic of presentation</vt:lpstr>
      <vt:lpstr>Separator slides e.g. new topic of presentation</vt:lpstr>
      <vt:lpstr>Separator slides e.g. new topic of presentation</vt:lpstr>
      <vt:lpstr>END PRESENTATION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Northrop, Vivienne</cp:lastModifiedBy>
  <cp:revision>26</cp:revision>
  <dcterms:created xsi:type="dcterms:W3CDTF">2019-02-08T10:07:24Z</dcterms:created>
  <dcterms:modified xsi:type="dcterms:W3CDTF">2020-11-16T12:56:47Z</dcterms:modified>
</cp:coreProperties>
</file>