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B97DA63-CB8B-425C-AC78-E16F29A58B86}">
          <p14:sldIdLst>
            <p14:sldId id="265"/>
          </p14:sldIdLst>
        </p14:section>
        <p14:section name="Body (content) slides" id="{86D326B8-B1F4-470E-ACC7-B0917D5F3E13}">
          <p14:sldIdLst>
            <p14:sldId id="257"/>
            <p14:sldId id="258"/>
          </p14:sldIdLst>
        </p14:section>
        <p14:section name="Section separator slides" id="{A88420AD-D63A-49B0-9EA2-8A913753E5CC}">
          <p14:sldIdLst>
            <p14:sldId id="259"/>
            <p14:sldId id="260"/>
            <p14:sldId id="261"/>
            <p14:sldId id="262"/>
            <p14:sldId id="263"/>
          </p14:sldIdLst>
        </p14:section>
        <p14:section name="End of presentation slide" id="{FA6E58FB-4655-4ADA-838A-304575EC2E6B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634"/>
  </p:normalViewPr>
  <p:slideViewPr>
    <p:cSldViewPr snapToGrid="0" snapToObjects="1">
      <p:cViewPr varScale="1">
        <p:scale>
          <a:sx n="69" d="100"/>
          <a:sy n="69" d="100"/>
        </p:scale>
        <p:origin x="6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6350A-83C5-49D0-992F-53835F0CDCF9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B1E7-5C80-40A3-B207-04EAD911F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65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otif" title="Motif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 descr="Motif" title="Motif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3" name="Picture 12" descr="NIHR BioResource logo" title="NIHR BioResource logo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7" y="124104"/>
            <a:ext cx="2958203" cy="58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7" name="Picture 6" descr="NIHR BioResource logo" title="NIHR BioResource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7" y="6281140"/>
            <a:ext cx="2915142" cy="5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7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159836-0BF3-9745-84B4-2B2A0611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10" name="Picture 9" descr="NIHR BioResource logo" title="NIHR BioResource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1" y="6250411"/>
            <a:ext cx="2958203" cy="58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2" name="Picture 11" descr="Motif" title="Motif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4" name="Picture 13" descr="Motif" title="Motif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24201" y="1297901"/>
            <a:ext cx="857053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NIHR BioResource logo" title="NIHR BioResource logo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4" y="114777"/>
            <a:ext cx="2915142" cy="5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8" name="Picture 7" descr="Motif" title="Motif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</p:spPr>
      </p:pic>
      <p:pic>
        <p:nvPicPr>
          <p:cNvPr id="12" name="Picture 11" descr="Motif" title="Motif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7583610" y="1466170"/>
            <a:ext cx="927164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NIHR BioResource logo" title="NIHR BioResource logo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0" y="150650"/>
            <a:ext cx="2915142" cy="5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3" name="Picture 12" descr="Motif" title="Motif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4"/>
            <a:ext cx="1925862" cy="1279845"/>
          </a:xfrm>
          <a:prstGeom prst="rect">
            <a:avLst/>
          </a:prstGeom>
        </p:spPr>
      </p:pic>
      <p:pic>
        <p:nvPicPr>
          <p:cNvPr id="15" name="Picture 14" descr="Motif" title="Motif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7740197" y="1339309"/>
            <a:ext cx="915791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NIHR BioResource logo" title="NIHR BioResource logo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0" y="150285"/>
            <a:ext cx="2915142" cy="5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4" name="Picture 13" descr="Motif" title="Motif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</p:spPr>
      </p:pic>
      <p:pic>
        <p:nvPicPr>
          <p:cNvPr id="16" name="Picture 15" descr="Motif" title="Motif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703184" y="1455660"/>
            <a:ext cx="1198273" cy="8987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NIHR BioResource logo" title="NIHR BioResource logo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139652"/>
            <a:ext cx="2915142" cy="5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5" name="Picture 14" descr="Motif" title="Motif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6" name="Picture 15" descr="Motif" title="Motif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7508298" y="999080"/>
            <a:ext cx="1076711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NIHR BioResource logo" title="NIHR BioResource logo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2" y="139652"/>
            <a:ext cx="2915142" cy="5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9" name="Picture 8" descr="Motif" title="Motif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 descr="Motif" title="Motif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NIHR BioResource logo" title="NIHR BioResource logo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1" y="106715"/>
            <a:ext cx="2958203" cy="58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64" r:id="rId4"/>
    <p:sldLayoutId id="2147483669" r:id="rId5"/>
    <p:sldLayoutId id="2147483667" r:id="rId6"/>
    <p:sldLayoutId id="2147483668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content slides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5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content slides</a:t>
            </a:r>
          </a:p>
        </p:txBody>
      </p:sp>
    </p:spTree>
    <p:extLst>
      <p:ext uri="{BB962C8B-B14F-4D97-AF65-F5344CB8AC3E}">
        <p14:creationId xmlns:p14="http://schemas.microsoft.com/office/powerpoint/2010/main" val="42015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Separator slides e.g. new topic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760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Separator slides e.g. new topic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150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Separator slides e.g. new topic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321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Separator slides e.g. new topic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079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Separator slides e.g. new topic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437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END PRESENTATION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2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49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Separator slides e.g. new topic of presentation</vt:lpstr>
      <vt:lpstr>Separator slides e.g. new topic of presentation</vt:lpstr>
      <vt:lpstr>Separator slides e.g. new topic of presentation</vt:lpstr>
      <vt:lpstr>Separator slides e.g. new topic of presentation</vt:lpstr>
      <vt:lpstr>Separator slides e.g. new topic of presentation</vt:lpstr>
      <vt:lpstr>END PRESENTATION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Northrop, Vivienne</cp:lastModifiedBy>
  <cp:revision>26</cp:revision>
  <dcterms:created xsi:type="dcterms:W3CDTF">2019-02-08T10:07:24Z</dcterms:created>
  <dcterms:modified xsi:type="dcterms:W3CDTF">2020-11-16T12:54:43Z</dcterms:modified>
</cp:coreProperties>
</file>