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2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42808525" cy="30279975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9539">
          <p15:clr>
            <a:srgbClr val="000000"/>
          </p15:clr>
        </p15:guide>
        <p15:guide id="2" pos="13483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>
      <p:cViewPr>
        <p:scale>
          <a:sx n="28" d="100"/>
          <a:sy n="28" d="100"/>
        </p:scale>
        <p:origin x="624" y="192"/>
      </p:cViewPr>
      <p:guideLst>
        <p:guide orient="horz" pos="9539"/>
        <p:guide pos="1348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6475" y="685800"/>
            <a:ext cx="48450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6475" y="685800"/>
            <a:ext cx="48450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" name="Google Shape;23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6475" y="685800"/>
            <a:ext cx="48450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4" name="Google Shape;27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6475" y="685800"/>
            <a:ext cx="48450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and Content" userDrawn="1">
  <p:cSld name="3_Title and Content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>
            <a:spLocks noGrp="1"/>
          </p:cNvSpPr>
          <p:nvPr>
            <p:ph type="body" idx="1"/>
          </p:nvPr>
        </p:nvSpPr>
        <p:spPr>
          <a:xfrm>
            <a:off x="2417960" y="6175640"/>
            <a:ext cx="12114943" cy="2037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–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»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body" idx="2"/>
          </p:nvPr>
        </p:nvSpPr>
        <p:spPr>
          <a:xfrm>
            <a:off x="2417960" y="4647627"/>
            <a:ext cx="11910709" cy="147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rgbClr val="183E72"/>
              </a:buClr>
              <a:buSzPts val="5000"/>
              <a:buFont typeface="Arial"/>
              <a:buNone/>
              <a:defRPr sz="5000" b="1" i="0" u="none" strike="noStrike" cap="none">
                <a:solidFill>
                  <a:srgbClr val="183E7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body" idx="3"/>
          </p:nvPr>
        </p:nvSpPr>
        <p:spPr>
          <a:xfrm>
            <a:off x="15439080" y="4654219"/>
            <a:ext cx="11971489" cy="147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rgbClr val="183E72"/>
              </a:buClr>
              <a:buSzPts val="5000"/>
              <a:buFont typeface="Arial"/>
              <a:buNone/>
              <a:defRPr sz="5000" b="1" i="0" u="none" strike="noStrike" cap="none">
                <a:solidFill>
                  <a:srgbClr val="183E7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4"/>
          </p:nvPr>
        </p:nvSpPr>
        <p:spPr>
          <a:xfrm>
            <a:off x="28473647" y="11778357"/>
            <a:ext cx="11802347" cy="2037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93700" algn="l" rtl="0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93700" algn="l" rtl="0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–"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93700" algn="l" rtl="0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»"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body" idx="5"/>
          </p:nvPr>
        </p:nvSpPr>
        <p:spPr>
          <a:xfrm>
            <a:off x="28473647" y="10199409"/>
            <a:ext cx="11910709" cy="147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Arial"/>
              <a:buNone/>
              <a:defRPr sz="5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body" idx="6"/>
          </p:nvPr>
        </p:nvSpPr>
        <p:spPr>
          <a:xfrm>
            <a:off x="15439080" y="6283438"/>
            <a:ext cx="11971489" cy="2037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–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»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body" idx="7"/>
          </p:nvPr>
        </p:nvSpPr>
        <p:spPr>
          <a:xfrm>
            <a:off x="15421869" y="13153569"/>
            <a:ext cx="12114943" cy="2037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–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»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body" idx="8"/>
          </p:nvPr>
        </p:nvSpPr>
        <p:spPr>
          <a:xfrm>
            <a:off x="15421867" y="11574622"/>
            <a:ext cx="12090503" cy="147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rgbClr val="183E72"/>
              </a:buClr>
              <a:buSzPts val="5000"/>
              <a:buFont typeface="Arial"/>
              <a:buNone/>
              <a:defRPr sz="5000" b="1" i="0" u="none" strike="noStrike" cap="none">
                <a:solidFill>
                  <a:srgbClr val="183E7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2"/>
          <p:cNvSpPr txBox="1">
            <a:spLocks noGrp="1"/>
          </p:cNvSpPr>
          <p:nvPr>
            <p:ph type="body" idx="9"/>
          </p:nvPr>
        </p:nvSpPr>
        <p:spPr>
          <a:xfrm>
            <a:off x="15373345" y="21302977"/>
            <a:ext cx="12114943" cy="2037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–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»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Google Shape;23;p2"/>
          <p:cNvSpPr txBox="1">
            <a:spLocks noGrp="1"/>
          </p:cNvSpPr>
          <p:nvPr>
            <p:ph type="body" idx="13"/>
          </p:nvPr>
        </p:nvSpPr>
        <p:spPr>
          <a:xfrm>
            <a:off x="15527398" y="19774963"/>
            <a:ext cx="11984972" cy="147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rgbClr val="183E72"/>
              </a:buClr>
              <a:buSzPts val="5000"/>
              <a:buFont typeface="Arial"/>
              <a:buNone/>
              <a:defRPr sz="5000" b="1" i="0" u="none" strike="noStrike" cap="none">
                <a:solidFill>
                  <a:srgbClr val="183E7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2"/>
          <p:cNvSpPr txBox="1">
            <a:spLocks noGrp="1"/>
          </p:cNvSpPr>
          <p:nvPr>
            <p:ph type="body" idx="14"/>
          </p:nvPr>
        </p:nvSpPr>
        <p:spPr>
          <a:xfrm>
            <a:off x="2576161" y="21353909"/>
            <a:ext cx="12114943" cy="2037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–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»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2"/>
          <p:cNvSpPr txBox="1">
            <a:spLocks noGrp="1"/>
          </p:cNvSpPr>
          <p:nvPr>
            <p:ph type="body" idx="15"/>
          </p:nvPr>
        </p:nvSpPr>
        <p:spPr>
          <a:xfrm>
            <a:off x="2578128" y="19825895"/>
            <a:ext cx="12005413" cy="147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rgbClr val="183E72"/>
              </a:buClr>
              <a:buSzPts val="5000"/>
              <a:buFont typeface="Arial"/>
              <a:buNone/>
              <a:defRPr sz="5000" b="1" i="0" u="none" strike="noStrike" cap="none">
                <a:solidFill>
                  <a:srgbClr val="183E7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2"/>
          <p:cNvSpPr txBox="1">
            <a:spLocks noGrp="1"/>
          </p:cNvSpPr>
          <p:nvPr>
            <p:ph type="body" idx="16"/>
          </p:nvPr>
        </p:nvSpPr>
        <p:spPr>
          <a:xfrm>
            <a:off x="28403978" y="21281584"/>
            <a:ext cx="12114943" cy="2037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–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»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Google Shape;27;p2"/>
          <p:cNvSpPr txBox="1">
            <a:spLocks noGrp="1"/>
          </p:cNvSpPr>
          <p:nvPr>
            <p:ph type="body" idx="17"/>
          </p:nvPr>
        </p:nvSpPr>
        <p:spPr>
          <a:xfrm>
            <a:off x="28558031" y="19753572"/>
            <a:ext cx="11910709" cy="147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rgbClr val="183E72"/>
              </a:buClr>
              <a:buSzPts val="5000"/>
              <a:buFont typeface="Arial"/>
              <a:buNone/>
              <a:defRPr sz="5000" b="1" i="0" u="none" strike="noStrike" cap="none">
                <a:solidFill>
                  <a:srgbClr val="183E7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2"/>
          <p:cNvSpPr>
            <a:spLocks noGrp="1"/>
          </p:cNvSpPr>
          <p:nvPr>
            <p:ph type="chart" idx="18"/>
          </p:nvPr>
        </p:nvSpPr>
        <p:spPr>
          <a:xfrm>
            <a:off x="2417960" y="9231667"/>
            <a:ext cx="12168458" cy="3870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Google Shape;29;p2"/>
          <p:cNvSpPr>
            <a:spLocks noGrp="1"/>
          </p:cNvSpPr>
          <p:nvPr>
            <p:ph type="pic" idx="19"/>
          </p:nvPr>
        </p:nvSpPr>
        <p:spPr>
          <a:xfrm>
            <a:off x="2189478" y="14477848"/>
            <a:ext cx="12724053" cy="49920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2"/>
          <p:cNvSpPr txBox="1">
            <a:spLocks noGrp="1"/>
          </p:cNvSpPr>
          <p:nvPr>
            <p:ph type="body" idx="20"/>
          </p:nvPr>
        </p:nvSpPr>
        <p:spPr>
          <a:xfrm>
            <a:off x="2417960" y="13561041"/>
            <a:ext cx="12063779" cy="35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Google Shape;31;p2"/>
          <p:cNvSpPr txBox="1">
            <a:spLocks noGrp="1"/>
          </p:cNvSpPr>
          <p:nvPr>
            <p:ph type="body" idx="21"/>
          </p:nvPr>
        </p:nvSpPr>
        <p:spPr>
          <a:xfrm>
            <a:off x="2576162" y="26446744"/>
            <a:ext cx="7281969" cy="35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2"/>
          <p:cNvSpPr txBox="1">
            <a:spLocks noGrp="1"/>
          </p:cNvSpPr>
          <p:nvPr>
            <p:ph type="body" idx="22"/>
          </p:nvPr>
        </p:nvSpPr>
        <p:spPr>
          <a:xfrm>
            <a:off x="15360430" y="26446744"/>
            <a:ext cx="12426102" cy="35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Google Shape;33;p2"/>
          <p:cNvSpPr txBox="1">
            <a:spLocks noGrp="1"/>
          </p:cNvSpPr>
          <p:nvPr>
            <p:ph type="body" idx="23"/>
          </p:nvPr>
        </p:nvSpPr>
        <p:spPr>
          <a:xfrm>
            <a:off x="28406563" y="26446744"/>
            <a:ext cx="12136439" cy="35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2"/>
          <p:cNvSpPr txBox="1">
            <a:spLocks noGrp="1"/>
          </p:cNvSpPr>
          <p:nvPr>
            <p:ph type="body" idx="24"/>
          </p:nvPr>
        </p:nvSpPr>
        <p:spPr>
          <a:xfrm>
            <a:off x="15533823" y="18844650"/>
            <a:ext cx="11910812" cy="35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Clr>
                <a:srgbClr val="183E72"/>
              </a:buClr>
              <a:buSzPts val="1800"/>
              <a:buFont typeface="Arial"/>
              <a:buNone/>
              <a:defRPr sz="1800" b="0" i="1" u="none" strike="noStrike" cap="none">
                <a:solidFill>
                  <a:srgbClr val="183E7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2"/>
          <p:cNvSpPr txBox="1">
            <a:spLocks noGrp="1"/>
          </p:cNvSpPr>
          <p:nvPr>
            <p:ph type="title"/>
          </p:nvPr>
        </p:nvSpPr>
        <p:spPr>
          <a:xfrm>
            <a:off x="15627442" y="827592"/>
            <a:ext cx="26659138" cy="15789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4975" tIns="107475" rIns="214975" bIns="1074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83E72"/>
              </a:buClr>
              <a:buSzPts val="9000"/>
              <a:buFont typeface="Arial"/>
              <a:buNone/>
              <a:defRPr sz="9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2"/>
          <p:cNvSpPr>
            <a:spLocks noGrp="1"/>
          </p:cNvSpPr>
          <p:nvPr>
            <p:ph type="tbl" idx="25"/>
          </p:nvPr>
        </p:nvSpPr>
        <p:spPr>
          <a:xfrm>
            <a:off x="15559808" y="15279284"/>
            <a:ext cx="11706754" cy="39728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rgbClr val="183E7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Google Shape;37;p2"/>
          <p:cNvSpPr>
            <a:spLocks noGrp="1"/>
          </p:cNvSpPr>
          <p:nvPr>
            <p:ph type="chart" idx="26"/>
          </p:nvPr>
        </p:nvSpPr>
        <p:spPr>
          <a:xfrm>
            <a:off x="2576161" y="23238459"/>
            <a:ext cx="11898607" cy="32088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Google Shape;38;p2"/>
          <p:cNvSpPr>
            <a:spLocks noGrp="1"/>
          </p:cNvSpPr>
          <p:nvPr>
            <p:ph type="dgm" idx="27"/>
          </p:nvPr>
        </p:nvSpPr>
        <p:spPr>
          <a:xfrm>
            <a:off x="15391259" y="23219278"/>
            <a:ext cx="12019310" cy="3075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2"/>
          <p:cNvSpPr>
            <a:spLocks noGrp="1"/>
          </p:cNvSpPr>
          <p:nvPr>
            <p:ph type="pic" idx="28"/>
          </p:nvPr>
        </p:nvSpPr>
        <p:spPr>
          <a:xfrm>
            <a:off x="27902413" y="4430671"/>
            <a:ext cx="13047795" cy="49920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2"/>
          <p:cNvSpPr>
            <a:spLocks noGrp="1"/>
          </p:cNvSpPr>
          <p:nvPr>
            <p:ph type="clipArt" idx="29"/>
          </p:nvPr>
        </p:nvSpPr>
        <p:spPr>
          <a:xfrm>
            <a:off x="28421806" y="23391402"/>
            <a:ext cx="12247358" cy="3106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2"/>
          <p:cNvSpPr txBox="1">
            <a:spLocks noGrp="1"/>
          </p:cNvSpPr>
          <p:nvPr>
            <p:ph type="body" idx="30"/>
          </p:nvPr>
        </p:nvSpPr>
        <p:spPr>
          <a:xfrm>
            <a:off x="15703644" y="2915877"/>
            <a:ext cx="20257404" cy="924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700"/>
              </a:spcBef>
              <a:spcAft>
                <a:spcPts val="0"/>
              </a:spcAft>
              <a:buClr>
                <a:srgbClr val="183E72"/>
              </a:buClr>
              <a:buSzPts val="3500"/>
              <a:buFont typeface="Arial"/>
              <a:buNone/>
              <a:defRPr sz="3500" b="1" i="0" u="none" strike="noStrike" cap="none">
                <a:solidFill>
                  <a:srgbClr val="183E7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2"/>
          <p:cNvSpPr>
            <a:spLocks noGrp="1"/>
          </p:cNvSpPr>
          <p:nvPr>
            <p:ph type="pic" idx="31"/>
          </p:nvPr>
        </p:nvSpPr>
        <p:spPr>
          <a:xfrm>
            <a:off x="2123145" y="27821959"/>
            <a:ext cx="4315865" cy="1680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2"/>
          <p:cNvSpPr>
            <a:spLocks noGrp="1"/>
          </p:cNvSpPr>
          <p:nvPr>
            <p:ph type="pic" idx="32"/>
          </p:nvPr>
        </p:nvSpPr>
        <p:spPr>
          <a:xfrm>
            <a:off x="6948405" y="27821959"/>
            <a:ext cx="4315865" cy="1680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2"/>
          <p:cNvSpPr>
            <a:spLocks noGrp="1"/>
          </p:cNvSpPr>
          <p:nvPr>
            <p:ph type="pic" idx="33"/>
          </p:nvPr>
        </p:nvSpPr>
        <p:spPr>
          <a:xfrm>
            <a:off x="11707332" y="27821959"/>
            <a:ext cx="4315865" cy="1680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2"/>
          <p:cNvSpPr>
            <a:spLocks noGrp="1"/>
          </p:cNvSpPr>
          <p:nvPr>
            <p:ph type="pic" idx="34"/>
          </p:nvPr>
        </p:nvSpPr>
        <p:spPr>
          <a:xfrm>
            <a:off x="16415973" y="27821959"/>
            <a:ext cx="4315865" cy="1680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Title and Content" userDrawn="1">
  <p:cSld name="5_Title and Conten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3"/>
          <p:cNvSpPr txBox="1">
            <a:spLocks noGrp="1"/>
          </p:cNvSpPr>
          <p:nvPr>
            <p:ph type="body" idx="1"/>
          </p:nvPr>
        </p:nvSpPr>
        <p:spPr>
          <a:xfrm>
            <a:off x="2417960" y="6175640"/>
            <a:ext cx="12114943" cy="2037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–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»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3"/>
          <p:cNvSpPr txBox="1">
            <a:spLocks noGrp="1"/>
          </p:cNvSpPr>
          <p:nvPr>
            <p:ph type="body" idx="2"/>
          </p:nvPr>
        </p:nvSpPr>
        <p:spPr>
          <a:xfrm>
            <a:off x="2417960" y="4647627"/>
            <a:ext cx="11910709" cy="147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rgbClr val="183E72"/>
              </a:buClr>
              <a:buSzPts val="5000"/>
              <a:buFont typeface="Arial"/>
              <a:buNone/>
              <a:defRPr sz="5000" b="1" i="0" u="none" strike="noStrike" cap="none">
                <a:solidFill>
                  <a:srgbClr val="183E7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3"/>
          <p:cNvSpPr txBox="1">
            <a:spLocks noGrp="1"/>
          </p:cNvSpPr>
          <p:nvPr>
            <p:ph type="body" idx="3"/>
          </p:nvPr>
        </p:nvSpPr>
        <p:spPr>
          <a:xfrm>
            <a:off x="15439080" y="4654219"/>
            <a:ext cx="11971489" cy="147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rgbClr val="183E72"/>
              </a:buClr>
              <a:buSzPts val="5000"/>
              <a:buFont typeface="Arial"/>
              <a:buNone/>
              <a:defRPr sz="5000" b="1" i="0" u="none" strike="noStrike" cap="none">
                <a:solidFill>
                  <a:srgbClr val="183E7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Google Shape;51;p3"/>
          <p:cNvSpPr txBox="1">
            <a:spLocks noGrp="1"/>
          </p:cNvSpPr>
          <p:nvPr>
            <p:ph type="body" idx="4"/>
          </p:nvPr>
        </p:nvSpPr>
        <p:spPr>
          <a:xfrm>
            <a:off x="28473647" y="11778357"/>
            <a:ext cx="11802347" cy="2037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93700" algn="l" rtl="0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93700" algn="l" rtl="0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–"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93700" algn="l" rtl="0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»"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3"/>
          <p:cNvSpPr txBox="1">
            <a:spLocks noGrp="1"/>
          </p:cNvSpPr>
          <p:nvPr>
            <p:ph type="body" idx="5"/>
          </p:nvPr>
        </p:nvSpPr>
        <p:spPr>
          <a:xfrm>
            <a:off x="28473647" y="10199409"/>
            <a:ext cx="11910709" cy="147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Arial"/>
              <a:buNone/>
              <a:defRPr sz="5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3"/>
          <p:cNvSpPr txBox="1">
            <a:spLocks noGrp="1"/>
          </p:cNvSpPr>
          <p:nvPr>
            <p:ph type="body" idx="6"/>
          </p:nvPr>
        </p:nvSpPr>
        <p:spPr>
          <a:xfrm>
            <a:off x="15439080" y="6283438"/>
            <a:ext cx="11971489" cy="2037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–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»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3"/>
          <p:cNvSpPr txBox="1">
            <a:spLocks noGrp="1"/>
          </p:cNvSpPr>
          <p:nvPr>
            <p:ph type="body" idx="7"/>
          </p:nvPr>
        </p:nvSpPr>
        <p:spPr>
          <a:xfrm>
            <a:off x="15421869" y="13153569"/>
            <a:ext cx="12114943" cy="2037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–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»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3"/>
          <p:cNvSpPr txBox="1">
            <a:spLocks noGrp="1"/>
          </p:cNvSpPr>
          <p:nvPr>
            <p:ph type="body" idx="8"/>
          </p:nvPr>
        </p:nvSpPr>
        <p:spPr>
          <a:xfrm>
            <a:off x="15421867" y="11574622"/>
            <a:ext cx="12090503" cy="147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rgbClr val="183E72"/>
              </a:buClr>
              <a:buSzPts val="5000"/>
              <a:buFont typeface="Arial"/>
              <a:buNone/>
              <a:defRPr sz="5000" b="1" i="0" u="none" strike="noStrike" cap="none">
                <a:solidFill>
                  <a:srgbClr val="183E7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3"/>
          <p:cNvSpPr txBox="1">
            <a:spLocks noGrp="1"/>
          </p:cNvSpPr>
          <p:nvPr>
            <p:ph type="body" idx="9"/>
          </p:nvPr>
        </p:nvSpPr>
        <p:spPr>
          <a:xfrm>
            <a:off x="15373345" y="21302977"/>
            <a:ext cx="12114943" cy="2037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–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»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3"/>
          <p:cNvSpPr txBox="1">
            <a:spLocks noGrp="1"/>
          </p:cNvSpPr>
          <p:nvPr>
            <p:ph type="body" idx="13"/>
          </p:nvPr>
        </p:nvSpPr>
        <p:spPr>
          <a:xfrm>
            <a:off x="15527398" y="19774963"/>
            <a:ext cx="11984972" cy="147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rgbClr val="183E72"/>
              </a:buClr>
              <a:buSzPts val="5000"/>
              <a:buFont typeface="Arial"/>
              <a:buNone/>
              <a:defRPr sz="5000" b="1" i="0" u="none" strike="noStrike" cap="none">
                <a:solidFill>
                  <a:srgbClr val="183E7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3"/>
          <p:cNvSpPr txBox="1">
            <a:spLocks noGrp="1"/>
          </p:cNvSpPr>
          <p:nvPr>
            <p:ph type="body" idx="14"/>
          </p:nvPr>
        </p:nvSpPr>
        <p:spPr>
          <a:xfrm>
            <a:off x="2576161" y="21353909"/>
            <a:ext cx="12114943" cy="2037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–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»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3"/>
          <p:cNvSpPr txBox="1">
            <a:spLocks noGrp="1"/>
          </p:cNvSpPr>
          <p:nvPr>
            <p:ph type="body" idx="15"/>
          </p:nvPr>
        </p:nvSpPr>
        <p:spPr>
          <a:xfrm>
            <a:off x="2578128" y="19825895"/>
            <a:ext cx="12005413" cy="147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rgbClr val="183E72"/>
              </a:buClr>
              <a:buSzPts val="5000"/>
              <a:buFont typeface="Arial"/>
              <a:buNone/>
              <a:defRPr sz="5000" b="1" i="0" u="none" strike="noStrike" cap="none">
                <a:solidFill>
                  <a:srgbClr val="183E7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3"/>
          <p:cNvSpPr txBox="1">
            <a:spLocks noGrp="1"/>
          </p:cNvSpPr>
          <p:nvPr>
            <p:ph type="body" idx="16"/>
          </p:nvPr>
        </p:nvSpPr>
        <p:spPr>
          <a:xfrm>
            <a:off x="28403978" y="21281584"/>
            <a:ext cx="12114943" cy="2037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–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»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Google Shape;61;p3"/>
          <p:cNvSpPr txBox="1">
            <a:spLocks noGrp="1"/>
          </p:cNvSpPr>
          <p:nvPr>
            <p:ph type="body" idx="17"/>
          </p:nvPr>
        </p:nvSpPr>
        <p:spPr>
          <a:xfrm>
            <a:off x="28558031" y="19753572"/>
            <a:ext cx="11910709" cy="147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rgbClr val="183E72"/>
              </a:buClr>
              <a:buSzPts val="5000"/>
              <a:buFont typeface="Arial"/>
              <a:buNone/>
              <a:defRPr sz="5000" b="1" i="0" u="none" strike="noStrike" cap="none">
                <a:solidFill>
                  <a:srgbClr val="183E7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3"/>
          <p:cNvSpPr>
            <a:spLocks noGrp="1"/>
          </p:cNvSpPr>
          <p:nvPr>
            <p:ph type="chart" idx="18"/>
          </p:nvPr>
        </p:nvSpPr>
        <p:spPr>
          <a:xfrm>
            <a:off x="2417960" y="9231667"/>
            <a:ext cx="12168458" cy="3870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3"/>
          <p:cNvSpPr>
            <a:spLocks noGrp="1"/>
          </p:cNvSpPr>
          <p:nvPr>
            <p:ph type="pic" idx="19"/>
          </p:nvPr>
        </p:nvSpPr>
        <p:spPr>
          <a:xfrm>
            <a:off x="2189478" y="14477848"/>
            <a:ext cx="12724053" cy="49920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3"/>
          <p:cNvSpPr txBox="1">
            <a:spLocks noGrp="1"/>
          </p:cNvSpPr>
          <p:nvPr>
            <p:ph type="body" idx="20"/>
          </p:nvPr>
        </p:nvSpPr>
        <p:spPr>
          <a:xfrm>
            <a:off x="2417960" y="13561041"/>
            <a:ext cx="12063779" cy="35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3"/>
          <p:cNvSpPr txBox="1">
            <a:spLocks noGrp="1"/>
          </p:cNvSpPr>
          <p:nvPr>
            <p:ph type="body" idx="21"/>
          </p:nvPr>
        </p:nvSpPr>
        <p:spPr>
          <a:xfrm>
            <a:off x="2576162" y="26446744"/>
            <a:ext cx="7281969" cy="35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3"/>
          <p:cNvSpPr txBox="1">
            <a:spLocks noGrp="1"/>
          </p:cNvSpPr>
          <p:nvPr>
            <p:ph type="body" idx="22"/>
          </p:nvPr>
        </p:nvSpPr>
        <p:spPr>
          <a:xfrm>
            <a:off x="15360430" y="26446744"/>
            <a:ext cx="12426102" cy="35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3"/>
          <p:cNvSpPr txBox="1">
            <a:spLocks noGrp="1"/>
          </p:cNvSpPr>
          <p:nvPr>
            <p:ph type="body" idx="23"/>
          </p:nvPr>
        </p:nvSpPr>
        <p:spPr>
          <a:xfrm>
            <a:off x="28406563" y="26446744"/>
            <a:ext cx="12136439" cy="35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3"/>
          <p:cNvSpPr txBox="1">
            <a:spLocks noGrp="1"/>
          </p:cNvSpPr>
          <p:nvPr>
            <p:ph type="body" idx="24"/>
          </p:nvPr>
        </p:nvSpPr>
        <p:spPr>
          <a:xfrm>
            <a:off x="15533823" y="18844650"/>
            <a:ext cx="11910812" cy="35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Clr>
                <a:srgbClr val="183E72"/>
              </a:buClr>
              <a:buSzPts val="1800"/>
              <a:buFont typeface="Arial"/>
              <a:buNone/>
              <a:defRPr sz="1800" b="0" i="1" u="none" strike="noStrike" cap="none">
                <a:solidFill>
                  <a:srgbClr val="183E7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3"/>
          <p:cNvSpPr txBox="1">
            <a:spLocks noGrp="1"/>
          </p:cNvSpPr>
          <p:nvPr>
            <p:ph type="title"/>
          </p:nvPr>
        </p:nvSpPr>
        <p:spPr>
          <a:xfrm>
            <a:off x="15627444" y="623857"/>
            <a:ext cx="25419531" cy="15789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4975" tIns="107475" rIns="214975" bIns="1074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83E72"/>
              </a:buClr>
              <a:buSzPts val="74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"/>
          <p:cNvSpPr>
            <a:spLocks noGrp="1"/>
          </p:cNvSpPr>
          <p:nvPr>
            <p:ph type="tbl" idx="25"/>
          </p:nvPr>
        </p:nvSpPr>
        <p:spPr>
          <a:xfrm>
            <a:off x="15559808" y="15279284"/>
            <a:ext cx="11706754" cy="39728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rgbClr val="183E7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3"/>
          <p:cNvSpPr>
            <a:spLocks noGrp="1"/>
          </p:cNvSpPr>
          <p:nvPr>
            <p:ph type="chart" idx="26"/>
          </p:nvPr>
        </p:nvSpPr>
        <p:spPr>
          <a:xfrm>
            <a:off x="2576161" y="23238459"/>
            <a:ext cx="11898607" cy="32088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3"/>
          <p:cNvSpPr>
            <a:spLocks noGrp="1"/>
          </p:cNvSpPr>
          <p:nvPr>
            <p:ph type="dgm" idx="27"/>
          </p:nvPr>
        </p:nvSpPr>
        <p:spPr>
          <a:xfrm>
            <a:off x="15391259" y="23219278"/>
            <a:ext cx="12019310" cy="3075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3"/>
          <p:cNvSpPr>
            <a:spLocks noGrp="1"/>
          </p:cNvSpPr>
          <p:nvPr>
            <p:ph type="pic" idx="28"/>
          </p:nvPr>
        </p:nvSpPr>
        <p:spPr>
          <a:xfrm>
            <a:off x="27902413" y="4430671"/>
            <a:ext cx="13047795" cy="49920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Google Shape;74;p3"/>
          <p:cNvSpPr>
            <a:spLocks noGrp="1"/>
          </p:cNvSpPr>
          <p:nvPr>
            <p:ph type="clipArt" idx="29"/>
          </p:nvPr>
        </p:nvSpPr>
        <p:spPr>
          <a:xfrm>
            <a:off x="28421806" y="23391402"/>
            <a:ext cx="12247358" cy="3106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3"/>
          <p:cNvSpPr txBox="1">
            <a:spLocks noGrp="1"/>
          </p:cNvSpPr>
          <p:nvPr>
            <p:ph type="body" idx="30"/>
          </p:nvPr>
        </p:nvSpPr>
        <p:spPr>
          <a:xfrm>
            <a:off x="15703644" y="2915877"/>
            <a:ext cx="25502818" cy="924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700"/>
              </a:spcBef>
              <a:spcAft>
                <a:spcPts val="0"/>
              </a:spcAft>
              <a:buClr>
                <a:srgbClr val="183E72"/>
              </a:buClr>
              <a:buSzPts val="3500"/>
              <a:buFont typeface="Arial"/>
              <a:buNone/>
              <a:defRPr sz="3500" b="1" i="0" u="none" strike="noStrike" cap="none">
                <a:solidFill>
                  <a:srgbClr val="183E7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Google Shape;76;p3"/>
          <p:cNvSpPr>
            <a:spLocks noGrp="1"/>
          </p:cNvSpPr>
          <p:nvPr>
            <p:ph type="pic" idx="31"/>
          </p:nvPr>
        </p:nvSpPr>
        <p:spPr>
          <a:xfrm>
            <a:off x="2123145" y="27821959"/>
            <a:ext cx="4315865" cy="1680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3"/>
          <p:cNvSpPr>
            <a:spLocks noGrp="1"/>
          </p:cNvSpPr>
          <p:nvPr>
            <p:ph type="pic" idx="32"/>
          </p:nvPr>
        </p:nvSpPr>
        <p:spPr>
          <a:xfrm>
            <a:off x="6948405" y="27821959"/>
            <a:ext cx="4315865" cy="1680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Google Shape;78;p3"/>
          <p:cNvSpPr>
            <a:spLocks noGrp="1"/>
          </p:cNvSpPr>
          <p:nvPr>
            <p:ph type="pic" idx="33"/>
          </p:nvPr>
        </p:nvSpPr>
        <p:spPr>
          <a:xfrm>
            <a:off x="11707332" y="27821959"/>
            <a:ext cx="4315865" cy="1680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3"/>
          <p:cNvSpPr>
            <a:spLocks noGrp="1"/>
          </p:cNvSpPr>
          <p:nvPr>
            <p:ph type="pic" idx="34"/>
          </p:nvPr>
        </p:nvSpPr>
        <p:spPr>
          <a:xfrm>
            <a:off x="16415973" y="27821959"/>
            <a:ext cx="4315865" cy="1680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Title and Content" userDrawn="1">
  <p:cSld name="4_Title and Conten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4"/>
          <p:cNvSpPr txBox="1">
            <a:spLocks noGrp="1"/>
          </p:cNvSpPr>
          <p:nvPr>
            <p:ph type="body" idx="1"/>
          </p:nvPr>
        </p:nvSpPr>
        <p:spPr>
          <a:xfrm>
            <a:off x="28355272" y="11502437"/>
            <a:ext cx="12114943" cy="2037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–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»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Google Shape;83;p4"/>
          <p:cNvSpPr txBox="1">
            <a:spLocks noGrp="1"/>
          </p:cNvSpPr>
          <p:nvPr>
            <p:ph type="body" idx="2"/>
          </p:nvPr>
        </p:nvSpPr>
        <p:spPr>
          <a:xfrm>
            <a:off x="28355272" y="9974425"/>
            <a:ext cx="11910709" cy="147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rgbClr val="183E72"/>
              </a:buClr>
              <a:buSzPts val="5000"/>
              <a:buFont typeface="Arial"/>
              <a:buNone/>
              <a:defRPr sz="5000" b="1" i="0" u="none" strike="noStrike" cap="none">
                <a:solidFill>
                  <a:srgbClr val="183E7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Google Shape;84;p4"/>
          <p:cNvSpPr txBox="1">
            <a:spLocks noGrp="1"/>
          </p:cNvSpPr>
          <p:nvPr>
            <p:ph type="body" idx="3"/>
          </p:nvPr>
        </p:nvSpPr>
        <p:spPr>
          <a:xfrm>
            <a:off x="15439080" y="4654219"/>
            <a:ext cx="11971489" cy="147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rgbClr val="183E72"/>
              </a:buClr>
              <a:buSzPts val="5000"/>
              <a:buFont typeface="Arial"/>
              <a:buNone/>
              <a:defRPr sz="5000" b="1" i="0" u="none" strike="noStrike" cap="none">
                <a:solidFill>
                  <a:srgbClr val="183E7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5" name="Google Shape;85;p4"/>
          <p:cNvSpPr txBox="1">
            <a:spLocks noGrp="1"/>
          </p:cNvSpPr>
          <p:nvPr>
            <p:ph type="body" idx="4"/>
          </p:nvPr>
        </p:nvSpPr>
        <p:spPr>
          <a:xfrm>
            <a:off x="2636283" y="6252349"/>
            <a:ext cx="11802347" cy="2037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93700" algn="l" rtl="0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93700" algn="l" rtl="0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–"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93700" algn="l" rtl="0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»"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Google Shape;86;p4"/>
          <p:cNvSpPr txBox="1">
            <a:spLocks noGrp="1"/>
          </p:cNvSpPr>
          <p:nvPr>
            <p:ph type="body" idx="5"/>
          </p:nvPr>
        </p:nvSpPr>
        <p:spPr>
          <a:xfrm>
            <a:off x="2636283" y="4673402"/>
            <a:ext cx="11910709" cy="147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Arial"/>
              <a:buNone/>
              <a:defRPr sz="5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Google Shape;87;p4"/>
          <p:cNvSpPr txBox="1">
            <a:spLocks noGrp="1"/>
          </p:cNvSpPr>
          <p:nvPr>
            <p:ph type="body" idx="6"/>
          </p:nvPr>
        </p:nvSpPr>
        <p:spPr>
          <a:xfrm>
            <a:off x="15439080" y="6283438"/>
            <a:ext cx="11971489" cy="2037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–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»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Google Shape;88;p4"/>
          <p:cNvSpPr txBox="1">
            <a:spLocks noGrp="1"/>
          </p:cNvSpPr>
          <p:nvPr>
            <p:ph type="body" idx="7"/>
          </p:nvPr>
        </p:nvSpPr>
        <p:spPr>
          <a:xfrm>
            <a:off x="15397428" y="13662906"/>
            <a:ext cx="12114943" cy="2037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–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»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Google Shape;89;p4"/>
          <p:cNvSpPr txBox="1">
            <a:spLocks noGrp="1"/>
          </p:cNvSpPr>
          <p:nvPr>
            <p:ph type="body" idx="8"/>
          </p:nvPr>
        </p:nvSpPr>
        <p:spPr>
          <a:xfrm>
            <a:off x="15397428" y="12083960"/>
            <a:ext cx="12090503" cy="147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rgbClr val="183E72"/>
              </a:buClr>
              <a:buSzPts val="5000"/>
              <a:buFont typeface="Arial"/>
              <a:buNone/>
              <a:defRPr sz="5000" b="1" i="0" u="none" strike="noStrike" cap="none">
                <a:solidFill>
                  <a:srgbClr val="183E7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0" name="Google Shape;90;p4"/>
          <p:cNvSpPr txBox="1">
            <a:spLocks noGrp="1"/>
          </p:cNvSpPr>
          <p:nvPr>
            <p:ph type="body" idx="9"/>
          </p:nvPr>
        </p:nvSpPr>
        <p:spPr>
          <a:xfrm>
            <a:off x="15373345" y="21302977"/>
            <a:ext cx="12114943" cy="2037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–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»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1" name="Google Shape;91;p4"/>
          <p:cNvSpPr txBox="1">
            <a:spLocks noGrp="1"/>
          </p:cNvSpPr>
          <p:nvPr>
            <p:ph type="body" idx="13"/>
          </p:nvPr>
        </p:nvSpPr>
        <p:spPr>
          <a:xfrm>
            <a:off x="15527398" y="19774963"/>
            <a:ext cx="11984972" cy="147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rgbClr val="183E72"/>
              </a:buClr>
              <a:buSzPts val="5000"/>
              <a:buFont typeface="Arial"/>
              <a:buNone/>
              <a:defRPr sz="5000" b="1" i="0" u="none" strike="noStrike" cap="none">
                <a:solidFill>
                  <a:srgbClr val="183E7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2" name="Google Shape;92;p4"/>
          <p:cNvSpPr txBox="1">
            <a:spLocks noGrp="1"/>
          </p:cNvSpPr>
          <p:nvPr>
            <p:ph type="body" idx="14"/>
          </p:nvPr>
        </p:nvSpPr>
        <p:spPr>
          <a:xfrm>
            <a:off x="2576161" y="21353909"/>
            <a:ext cx="12114943" cy="2037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–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»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3" name="Google Shape;93;p4"/>
          <p:cNvSpPr txBox="1">
            <a:spLocks noGrp="1"/>
          </p:cNvSpPr>
          <p:nvPr>
            <p:ph type="body" idx="15"/>
          </p:nvPr>
        </p:nvSpPr>
        <p:spPr>
          <a:xfrm>
            <a:off x="2578128" y="19825895"/>
            <a:ext cx="12005413" cy="147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rgbClr val="183E72"/>
              </a:buClr>
              <a:buSzPts val="5000"/>
              <a:buFont typeface="Arial"/>
              <a:buNone/>
              <a:defRPr sz="5000" b="1" i="0" u="none" strike="noStrike" cap="none">
                <a:solidFill>
                  <a:srgbClr val="183E7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4" name="Google Shape;94;p4"/>
          <p:cNvSpPr txBox="1">
            <a:spLocks noGrp="1"/>
          </p:cNvSpPr>
          <p:nvPr>
            <p:ph type="body" idx="16"/>
          </p:nvPr>
        </p:nvSpPr>
        <p:spPr>
          <a:xfrm>
            <a:off x="28403978" y="21281584"/>
            <a:ext cx="12114943" cy="2037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–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»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5" name="Google Shape;95;p4"/>
          <p:cNvSpPr txBox="1">
            <a:spLocks noGrp="1"/>
          </p:cNvSpPr>
          <p:nvPr>
            <p:ph type="body" idx="17"/>
          </p:nvPr>
        </p:nvSpPr>
        <p:spPr>
          <a:xfrm>
            <a:off x="28558031" y="19753572"/>
            <a:ext cx="11910709" cy="147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rgbClr val="183E72"/>
              </a:buClr>
              <a:buSzPts val="5000"/>
              <a:buFont typeface="Arial"/>
              <a:buNone/>
              <a:defRPr sz="5000" b="1" i="0" u="none" strike="noStrike" cap="none">
                <a:solidFill>
                  <a:srgbClr val="183E7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6" name="Google Shape;96;p4"/>
          <p:cNvSpPr>
            <a:spLocks noGrp="1"/>
          </p:cNvSpPr>
          <p:nvPr>
            <p:ph type="chart" idx="18"/>
          </p:nvPr>
        </p:nvSpPr>
        <p:spPr>
          <a:xfrm>
            <a:off x="15418852" y="15496523"/>
            <a:ext cx="12168458" cy="3870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7" name="Google Shape;97;p4"/>
          <p:cNvSpPr txBox="1">
            <a:spLocks noGrp="1"/>
          </p:cNvSpPr>
          <p:nvPr>
            <p:ph type="body" idx="19"/>
          </p:nvPr>
        </p:nvSpPr>
        <p:spPr>
          <a:xfrm>
            <a:off x="28355272" y="13967967"/>
            <a:ext cx="12063779" cy="35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8" name="Google Shape;98;p4"/>
          <p:cNvSpPr txBox="1">
            <a:spLocks noGrp="1"/>
          </p:cNvSpPr>
          <p:nvPr>
            <p:ph type="body" idx="20"/>
          </p:nvPr>
        </p:nvSpPr>
        <p:spPr>
          <a:xfrm>
            <a:off x="2576162" y="26446744"/>
            <a:ext cx="7281969" cy="35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9" name="Google Shape;99;p4"/>
          <p:cNvSpPr txBox="1">
            <a:spLocks noGrp="1"/>
          </p:cNvSpPr>
          <p:nvPr>
            <p:ph type="body" idx="21"/>
          </p:nvPr>
        </p:nvSpPr>
        <p:spPr>
          <a:xfrm>
            <a:off x="15360430" y="26446744"/>
            <a:ext cx="12426102" cy="35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0" name="Google Shape;100;p4"/>
          <p:cNvSpPr txBox="1">
            <a:spLocks noGrp="1"/>
          </p:cNvSpPr>
          <p:nvPr>
            <p:ph type="body" idx="22"/>
          </p:nvPr>
        </p:nvSpPr>
        <p:spPr>
          <a:xfrm>
            <a:off x="28406563" y="26446744"/>
            <a:ext cx="12136439" cy="35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1" name="Google Shape;101;p4"/>
          <p:cNvSpPr txBox="1">
            <a:spLocks noGrp="1"/>
          </p:cNvSpPr>
          <p:nvPr>
            <p:ph type="body" idx="23"/>
          </p:nvPr>
        </p:nvSpPr>
        <p:spPr>
          <a:xfrm>
            <a:off x="2591221" y="18654419"/>
            <a:ext cx="11910812" cy="35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1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2" name="Google Shape;102;p4"/>
          <p:cNvSpPr>
            <a:spLocks noGrp="1"/>
          </p:cNvSpPr>
          <p:nvPr>
            <p:ph type="tbl" idx="24"/>
          </p:nvPr>
        </p:nvSpPr>
        <p:spPr>
          <a:xfrm>
            <a:off x="2778701" y="14325045"/>
            <a:ext cx="11706754" cy="39728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3" name="Google Shape;103;p4"/>
          <p:cNvSpPr>
            <a:spLocks noGrp="1"/>
          </p:cNvSpPr>
          <p:nvPr>
            <p:ph type="chart" idx="25"/>
          </p:nvPr>
        </p:nvSpPr>
        <p:spPr>
          <a:xfrm>
            <a:off x="2576161" y="23238459"/>
            <a:ext cx="11898607" cy="32088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4" name="Google Shape;104;p4"/>
          <p:cNvSpPr>
            <a:spLocks noGrp="1"/>
          </p:cNvSpPr>
          <p:nvPr>
            <p:ph type="dgm" idx="26"/>
          </p:nvPr>
        </p:nvSpPr>
        <p:spPr>
          <a:xfrm>
            <a:off x="15391259" y="23219278"/>
            <a:ext cx="12019310" cy="3075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5" name="Google Shape;105;p4"/>
          <p:cNvSpPr>
            <a:spLocks noGrp="1"/>
          </p:cNvSpPr>
          <p:nvPr>
            <p:ph type="pic" idx="27"/>
          </p:nvPr>
        </p:nvSpPr>
        <p:spPr>
          <a:xfrm>
            <a:off x="27902413" y="4430671"/>
            <a:ext cx="13047795" cy="49920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800"/>
              </a:spcBef>
              <a:spcAft>
                <a:spcPts val="0"/>
              </a:spcAft>
              <a:buClr>
                <a:srgbClr val="183E72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183E7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6" name="Google Shape;106;p4"/>
          <p:cNvSpPr>
            <a:spLocks noGrp="1"/>
          </p:cNvSpPr>
          <p:nvPr>
            <p:ph type="clipArt" idx="28"/>
          </p:nvPr>
        </p:nvSpPr>
        <p:spPr>
          <a:xfrm>
            <a:off x="28421806" y="23391402"/>
            <a:ext cx="12247358" cy="3106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7" name="Google Shape;107;p4"/>
          <p:cNvSpPr txBox="1">
            <a:spLocks noGrp="1"/>
          </p:cNvSpPr>
          <p:nvPr>
            <p:ph type="title"/>
          </p:nvPr>
        </p:nvSpPr>
        <p:spPr>
          <a:xfrm>
            <a:off x="15627444" y="623857"/>
            <a:ext cx="25322768" cy="15789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4975" tIns="107475" rIns="214975" bIns="1074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83E72"/>
              </a:buClr>
              <a:buSzPts val="74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4"/>
          <p:cNvSpPr txBox="1">
            <a:spLocks noGrp="1"/>
          </p:cNvSpPr>
          <p:nvPr>
            <p:ph type="body" idx="29"/>
          </p:nvPr>
        </p:nvSpPr>
        <p:spPr>
          <a:xfrm>
            <a:off x="15703642" y="2915877"/>
            <a:ext cx="25246568" cy="1052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700"/>
              </a:spcBef>
              <a:spcAft>
                <a:spcPts val="0"/>
              </a:spcAft>
              <a:buClr>
                <a:srgbClr val="183E72"/>
              </a:buClr>
              <a:buSzPts val="3500"/>
              <a:buFont typeface="Arial"/>
              <a:buNone/>
              <a:defRPr sz="3500" b="1" i="0" u="none" strike="noStrike" cap="none">
                <a:solidFill>
                  <a:srgbClr val="183E7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9" name="Google Shape;109;p4"/>
          <p:cNvSpPr>
            <a:spLocks noGrp="1"/>
          </p:cNvSpPr>
          <p:nvPr>
            <p:ph type="pic" idx="30"/>
          </p:nvPr>
        </p:nvSpPr>
        <p:spPr>
          <a:xfrm>
            <a:off x="2123145" y="27821959"/>
            <a:ext cx="4315865" cy="1680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0" name="Google Shape;110;p4"/>
          <p:cNvSpPr>
            <a:spLocks noGrp="1"/>
          </p:cNvSpPr>
          <p:nvPr>
            <p:ph type="pic" idx="31"/>
          </p:nvPr>
        </p:nvSpPr>
        <p:spPr>
          <a:xfrm>
            <a:off x="6948405" y="27821959"/>
            <a:ext cx="4315865" cy="1680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1" name="Google Shape;111;p4"/>
          <p:cNvSpPr>
            <a:spLocks noGrp="1"/>
          </p:cNvSpPr>
          <p:nvPr>
            <p:ph type="pic" idx="32"/>
          </p:nvPr>
        </p:nvSpPr>
        <p:spPr>
          <a:xfrm>
            <a:off x="11707332" y="27821959"/>
            <a:ext cx="4315865" cy="1680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2" name="Google Shape;112;p4"/>
          <p:cNvSpPr>
            <a:spLocks noGrp="1"/>
          </p:cNvSpPr>
          <p:nvPr>
            <p:ph type="pic" idx="33"/>
          </p:nvPr>
        </p:nvSpPr>
        <p:spPr>
          <a:xfrm>
            <a:off x="16415973" y="27821959"/>
            <a:ext cx="4315865" cy="1680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 userDrawn="1">
  <p:cSld name="2_Title and Content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5"/>
          <p:cNvSpPr txBox="1">
            <a:spLocks noGrp="1"/>
          </p:cNvSpPr>
          <p:nvPr>
            <p:ph type="body" idx="1"/>
          </p:nvPr>
        </p:nvSpPr>
        <p:spPr>
          <a:xfrm>
            <a:off x="2584533" y="4596693"/>
            <a:ext cx="24622433" cy="713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70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Arial"/>
              <a:buNone/>
              <a:defRPr sz="35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6" name="Google Shape;116;p5"/>
          <p:cNvSpPr>
            <a:spLocks noGrp="1"/>
          </p:cNvSpPr>
          <p:nvPr>
            <p:ph type="pic" idx="2"/>
          </p:nvPr>
        </p:nvSpPr>
        <p:spPr>
          <a:xfrm>
            <a:off x="2123323" y="11974519"/>
            <a:ext cx="12819664" cy="7494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7" name="Google Shape;117;p5"/>
          <p:cNvSpPr txBox="1">
            <a:spLocks noGrp="1"/>
          </p:cNvSpPr>
          <p:nvPr>
            <p:ph type="body" idx="3"/>
          </p:nvPr>
        </p:nvSpPr>
        <p:spPr>
          <a:xfrm>
            <a:off x="15703486" y="11167152"/>
            <a:ext cx="11375920" cy="305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26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Arial"/>
              <a:buNone/>
              <a:defRPr sz="1300" b="0" i="1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8" name="Google Shape;118;p5"/>
          <p:cNvSpPr txBox="1">
            <a:spLocks noGrp="1"/>
          </p:cNvSpPr>
          <p:nvPr>
            <p:ph type="body" idx="4"/>
          </p:nvPr>
        </p:nvSpPr>
        <p:spPr>
          <a:xfrm>
            <a:off x="28428588" y="18743472"/>
            <a:ext cx="11910812" cy="35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sz="13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9" name="Google Shape;119;p5"/>
          <p:cNvSpPr>
            <a:spLocks noGrp="1"/>
          </p:cNvSpPr>
          <p:nvPr>
            <p:ph type="tbl" idx="5"/>
          </p:nvPr>
        </p:nvSpPr>
        <p:spPr>
          <a:xfrm>
            <a:off x="28616066" y="14325045"/>
            <a:ext cx="11706754" cy="39728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rgbClr val="183E7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0" name="Google Shape;120;p5"/>
          <p:cNvSpPr>
            <a:spLocks noGrp="1"/>
          </p:cNvSpPr>
          <p:nvPr>
            <p:ph type="chart" idx="6"/>
          </p:nvPr>
        </p:nvSpPr>
        <p:spPr>
          <a:xfrm>
            <a:off x="2576161" y="23238459"/>
            <a:ext cx="11898607" cy="32088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1" name="Google Shape;121;p5"/>
          <p:cNvSpPr>
            <a:spLocks noGrp="1"/>
          </p:cNvSpPr>
          <p:nvPr>
            <p:ph type="dgm" idx="7"/>
          </p:nvPr>
        </p:nvSpPr>
        <p:spPr>
          <a:xfrm>
            <a:off x="15391259" y="23219278"/>
            <a:ext cx="12019310" cy="3075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2" name="Google Shape;122;p5"/>
          <p:cNvSpPr>
            <a:spLocks noGrp="1"/>
          </p:cNvSpPr>
          <p:nvPr>
            <p:ph type="pic" idx="8"/>
          </p:nvPr>
        </p:nvSpPr>
        <p:spPr>
          <a:xfrm>
            <a:off x="27902413" y="4430671"/>
            <a:ext cx="13047795" cy="49920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800"/>
              </a:spcBef>
              <a:spcAft>
                <a:spcPts val="0"/>
              </a:spcAft>
              <a:buClr>
                <a:srgbClr val="183E72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183E7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3" name="Google Shape;123;p5"/>
          <p:cNvSpPr>
            <a:spLocks noGrp="1"/>
          </p:cNvSpPr>
          <p:nvPr>
            <p:ph type="clipArt" idx="9"/>
          </p:nvPr>
        </p:nvSpPr>
        <p:spPr>
          <a:xfrm>
            <a:off x="28421806" y="23235797"/>
            <a:ext cx="12247358" cy="32624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4" name="Google Shape;124;p5"/>
          <p:cNvSpPr txBox="1">
            <a:spLocks noGrp="1"/>
          </p:cNvSpPr>
          <p:nvPr>
            <p:ph type="body" idx="13"/>
          </p:nvPr>
        </p:nvSpPr>
        <p:spPr>
          <a:xfrm>
            <a:off x="15703644" y="3213530"/>
            <a:ext cx="20257404" cy="924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Clr>
                <a:srgbClr val="183E72"/>
              </a:buClr>
              <a:buSzPts val="3000"/>
              <a:buFont typeface="Arial"/>
              <a:buNone/>
              <a:defRPr sz="3000" b="1" i="0" u="none" strike="noStrike" cap="none">
                <a:solidFill>
                  <a:srgbClr val="183E7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5" name="Google Shape;125;p5"/>
          <p:cNvSpPr txBox="1">
            <a:spLocks noGrp="1"/>
          </p:cNvSpPr>
          <p:nvPr>
            <p:ph type="body" idx="14"/>
          </p:nvPr>
        </p:nvSpPr>
        <p:spPr>
          <a:xfrm>
            <a:off x="2698487" y="5647074"/>
            <a:ext cx="24546089" cy="59592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93700" algn="l" rtl="0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23850" algn="l" rtl="0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–"/>
              <a:defRPr sz="1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23850" algn="l" rtl="0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»"/>
              <a:defRPr sz="1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6" name="Google Shape;126;p5"/>
          <p:cNvSpPr txBox="1">
            <a:spLocks noGrp="1"/>
          </p:cNvSpPr>
          <p:nvPr>
            <p:ph type="body" idx="15"/>
          </p:nvPr>
        </p:nvSpPr>
        <p:spPr>
          <a:xfrm>
            <a:off x="28404581" y="9709300"/>
            <a:ext cx="11857628" cy="713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700"/>
              </a:spcBef>
              <a:spcAft>
                <a:spcPts val="0"/>
              </a:spcAft>
              <a:buClr>
                <a:srgbClr val="183E72"/>
              </a:buClr>
              <a:buSzPts val="3500"/>
              <a:buFont typeface="Arial"/>
              <a:buNone/>
              <a:defRPr sz="3500" b="1" i="0" u="none" strike="noStrike" cap="none">
                <a:solidFill>
                  <a:srgbClr val="183E7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7" name="Google Shape;127;p5"/>
          <p:cNvSpPr txBox="1">
            <a:spLocks noGrp="1"/>
          </p:cNvSpPr>
          <p:nvPr>
            <p:ph type="body" idx="16"/>
          </p:nvPr>
        </p:nvSpPr>
        <p:spPr>
          <a:xfrm>
            <a:off x="28518538" y="10454078"/>
            <a:ext cx="11820863" cy="3718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93700" algn="l" rtl="0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8" name="Google Shape;128;p5"/>
          <p:cNvSpPr txBox="1">
            <a:spLocks noGrp="1"/>
          </p:cNvSpPr>
          <p:nvPr>
            <p:ph type="body" idx="17"/>
          </p:nvPr>
        </p:nvSpPr>
        <p:spPr>
          <a:xfrm>
            <a:off x="15437445" y="12192785"/>
            <a:ext cx="11857628" cy="713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700"/>
              </a:spcBef>
              <a:spcAft>
                <a:spcPts val="0"/>
              </a:spcAft>
              <a:buClr>
                <a:srgbClr val="183E72"/>
              </a:buClr>
              <a:buSzPts val="3500"/>
              <a:buFont typeface="Arial"/>
              <a:buNone/>
              <a:defRPr sz="3500" b="1" i="0" u="none" strike="noStrike" cap="none">
                <a:solidFill>
                  <a:srgbClr val="183E7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9" name="Google Shape;129;p5"/>
          <p:cNvSpPr txBox="1">
            <a:spLocks noGrp="1"/>
          </p:cNvSpPr>
          <p:nvPr>
            <p:ph type="body" idx="18"/>
          </p:nvPr>
        </p:nvSpPr>
        <p:spPr>
          <a:xfrm>
            <a:off x="15437444" y="12937563"/>
            <a:ext cx="11820863" cy="3718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93700" algn="l" rtl="0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0" name="Google Shape;130;p5"/>
          <p:cNvSpPr txBox="1">
            <a:spLocks noGrp="1"/>
          </p:cNvSpPr>
          <p:nvPr>
            <p:ph type="body" idx="19"/>
          </p:nvPr>
        </p:nvSpPr>
        <p:spPr>
          <a:xfrm>
            <a:off x="2629457" y="19774963"/>
            <a:ext cx="11857628" cy="713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700"/>
              </a:spcBef>
              <a:spcAft>
                <a:spcPts val="0"/>
              </a:spcAft>
              <a:buClr>
                <a:srgbClr val="183E72"/>
              </a:buClr>
              <a:buSzPts val="3500"/>
              <a:buFont typeface="Arial"/>
              <a:buNone/>
              <a:defRPr sz="3500" b="1" i="0" u="none" strike="noStrike" cap="none">
                <a:solidFill>
                  <a:srgbClr val="183E7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1" name="Google Shape;131;p5"/>
          <p:cNvSpPr txBox="1">
            <a:spLocks noGrp="1"/>
          </p:cNvSpPr>
          <p:nvPr>
            <p:ph type="body" idx="20"/>
          </p:nvPr>
        </p:nvSpPr>
        <p:spPr>
          <a:xfrm>
            <a:off x="2629456" y="20519741"/>
            <a:ext cx="11820863" cy="3718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93700" algn="l" rtl="0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2" name="Google Shape;132;p5"/>
          <p:cNvSpPr txBox="1">
            <a:spLocks noGrp="1"/>
          </p:cNvSpPr>
          <p:nvPr>
            <p:ph type="body" idx="21"/>
          </p:nvPr>
        </p:nvSpPr>
        <p:spPr>
          <a:xfrm>
            <a:off x="15473998" y="19774963"/>
            <a:ext cx="11857628" cy="713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700"/>
              </a:spcBef>
              <a:spcAft>
                <a:spcPts val="0"/>
              </a:spcAft>
              <a:buClr>
                <a:srgbClr val="183E72"/>
              </a:buClr>
              <a:buSzPts val="3500"/>
              <a:buFont typeface="Arial"/>
              <a:buNone/>
              <a:defRPr sz="3500" b="1" i="0" u="none" strike="noStrike" cap="none">
                <a:solidFill>
                  <a:srgbClr val="183E7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3" name="Google Shape;133;p5"/>
          <p:cNvSpPr txBox="1">
            <a:spLocks noGrp="1"/>
          </p:cNvSpPr>
          <p:nvPr>
            <p:ph type="body" idx="22"/>
          </p:nvPr>
        </p:nvSpPr>
        <p:spPr>
          <a:xfrm>
            <a:off x="15473998" y="20519741"/>
            <a:ext cx="11820863" cy="3718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93700" algn="l" rtl="0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4" name="Google Shape;134;p5"/>
          <p:cNvSpPr txBox="1">
            <a:spLocks noGrp="1"/>
          </p:cNvSpPr>
          <p:nvPr>
            <p:ph type="body" idx="23"/>
          </p:nvPr>
        </p:nvSpPr>
        <p:spPr>
          <a:xfrm>
            <a:off x="28453503" y="26447288"/>
            <a:ext cx="11910812" cy="35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sz="13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5" name="Google Shape;135;p5"/>
          <p:cNvSpPr txBox="1">
            <a:spLocks noGrp="1"/>
          </p:cNvSpPr>
          <p:nvPr>
            <p:ph type="body" idx="24"/>
          </p:nvPr>
        </p:nvSpPr>
        <p:spPr>
          <a:xfrm>
            <a:off x="15446539" y="26447288"/>
            <a:ext cx="11910812" cy="35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sz="13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6" name="Google Shape;136;p5"/>
          <p:cNvSpPr txBox="1">
            <a:spLocks noGrp="1"/>
          </p:cNvSpPr>
          <p:nvPr>
            <p:ph type="body" idx="25"/>
          </p:nvPr>
        </p:nvSpPr>
        <p:spPr>
          <a:xfrm>
            <a:off x="2672729" y="26498222"/>
            <a:ext cx="11910812" cy="35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sz="13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7" name="Google Shape;137;p5"/>
          <p:cNvSpPr txBox="1">
            <a:spLocks noGrp="1"/>
          </p:cNvSpPr>
          <p:nvPr>
            <p:ph type="body" idx="26"/>
          </p:nvPr>
        </p:nvSpPr>
        <p:spPr>
          <a:xfrm>
            <a:off x="28583572" y="19774963"/>
            <a:ext cx="11857628" cy="713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700"/>
              </a:spcBef>
              <a:spcAft>
                <a:spcPts val="0"/>
              </a:spcAft>
              <a:buClr>
                <a:srgbClr val="183E72"/>
              </a:buClr>
              <a:buSzPts val="3500"/>
              <a:buFont typeface="Arial"/>
              <a:buNone/>
              <a:defRPr sz="3500" b="1" i="0" u="none" strike="noStrike" cap="none">
                <a:solidFill>
                  <a:srgbClr val="183E7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8" name="Google Shape;138;p5"/>
          <p:cNvSpPr txBox="1">
            <a:spLocks noGrp="1"/>
          </p:cNvSpPr>
          <p:nvPr>
            <p:ph type="body" idx="27"/>
          </p:nvPr>
        </p:nvSpPr>
        <p:spPr>
          <a:xfrm>
            <a:off x="28583572" y="20519741"/>
            <a:ext cx="11820863" cy="3718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93700" algn="l" rtl="0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9" name="Google Shape;139;p5"/>
          <p:cNvSpPr>
            <a:spLocks noGrp="1"/>
          </p:cNvSpPr>
          <p:nvPr>
            <p:ph type="chart" idx="28"/>
          </p:nvPr>
        </p:nvSpPr>
        <p:spPr>
          <a:xfrm>
            <a:off x="15703359" y="7703654"/>
            <a:ext cx="11421552" cy="33106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0" name="Google Shape;140;p5"/>
          <p:cNvSpPr>
            <a:spLocks noGrp="1"/>
          </p:cNvSpPr>
          <p:nvPr>
            <p:ph type="pic" idx="29"/>
          </p:nvPr>
        </p:nvSpPr>
        <p:spPr>
          <a:xfrm>
            <a:off x="2123145" y="27821959"/>
            <a:ext cx="4315865" cy="1680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1" name="Google Shape;141;p5"/>
          <p:cNvSpPr>
            <a:spLocks noGrp="1"/>
          </p:cNvSpPr>
          <p:nvPr>
            <p:ph type="pic" idx="30"/>
          </p:nvPr>
        </p:nvSpPr>
        <p:spPr>
          <a:xfrm>
            <a:off x="6948405" y="27821959"/>
            <a:ext cx="4315865" cy="1680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2" name="Google Shape;142;p5"/>
          <p:cNvSpPr>
            <a:spLocks noGrp="1"/>
          </p:cNvSpPr>
          <p:nvPr>
            <p:ph type="pic" idx="31"/>
          </p:nvPr>
        </p:nvSpPr>
        <p:spPr>
          <a:xfrm>
            <a:off x="11707332" y="27821959"/>
            <a:ext cx="4315865" cy="1680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3" name="Google Shape;143;p5"/>
          <p:cNvSpPr>
            <a:spLocks noGrp="1"/>
          </p:cNvSpPr>
          <p:nvPr>
            <p:ph type="pic" idx="32"/>
          </p:nvPr>
        </p:nvSpPr>
        <p:spPr>
          <a:xfrm>
            <a:off x="16415973" y="27821959"/>
            <a:ext cx="4315865" cy="1680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5" name="Google Shape;145;p5"/>
          <p:cNvSpPr txBox="1">
            <a:spLocks noGrp="1"/>
          </p:cNvSpPr>
          <p:nvPr>
            <p:ph type="title"/>
          </p:nvPr>
        </p:nvSpPr>
        <p:spPr>
          <a:xfrm>
            <a:off x="15627444" y="903684"/>
            <a:ext cx="25322768" cy="15789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4975" tIns="107475" rIns="214975" bIns="1074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83E72"/>
              </a:buClr>
              <a:buSzPts val="6500"/>
              <a:buFont typeface="Arial"/>
              <a:buNone/>
              <a:defRPr sz="6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328" y="357"/>
            <a:ext cx="42859938" cy="3027961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1"/>
          <p:cNvSpPr/>
          <p:nvPr/>
        </p:nvSpPr>
        <p:spPr>
          <a:xfrm>
            <a:off x="2118078" y="4401060"/>
            <a:ext cx="38946536" cy="22620712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>
                <a:alpha val="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" name="Google Shape;8;p1"/>
          <p:cNvCxnSpPr/>
          <p:nvPr/>
        </p:nvCxnSpPr>
        <p:spPr>
          <a:xfrm>
            <a:off x="14888945" y="572923"/>
            <a:ext cx="0" cy="3310697"/>
          </a:xfrm>
          <a:prstGeom prst="straightConnector1">
            <a:avLst/>
          </a:prstGeom>
          <a:noFill/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9" name="Google Shape;9;p1"/>
          <p:cNvCxnSpPr/>
          <p:nvPr/>
        </p:nvCxnSpPr>
        <p:spPr>
          <a:xfrm>
            <a:off x="25323016" y="27580719"/>
            <a:ext cx="0" cy="1982795"/>
          </a:xfrm>
          <a:prstGeom prst="straightConnector1">
            <a:avLst/>
          </a:prstGeom>
          <a:noFill/>
          <a:ln w="9525" cap="flat" cmpd="sng">
            <a:solidFill>
              <a:srgbClr val="EA5D4E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15627444" y="407666"/>
            <a:ext cx="23835108" cy="2711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4975" tIns="107475" rIns="214975" bIns="10747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183E72"/>
              </a:buClr>
              <a:buSzPts val="7400"/>
              <a:buFont typeface="Arial"/>
              <a:buNone/>
              <a:defRPr sz="7400" b="1" i="0" u="none" strike="noStrike" cap="none">
                <a:solidFill>
                  <a:srgbClr val="183E7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/>
          <p:nvPr/>
        </p:nvSpPr>
        <p:spPr>
          <a:xfrm>
            <a:off x="2071526" y="4414098"/>
            <a:ext cx="38928062" cy="22620711"/>
          </a:xfrm>
          <a:prstGeom prst="rect">
            <a:avLst/>
          </a:prstGeom>
          <a:noFill/>
          <a:ln w="57150" cap="flat" cmpd="sng">
            <a:solidFill>
              <a:srgbClr val="193E7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" name="Google Shape;12;p1" descr="\\WDMYCLOUD\Public\Click_Duo_Design WORK\NIHR\## NEW FEEDBACK FULL SET ## waz\COMMUNITY_MOTIFS\Community_Motifs_FINAL\TRANSPARENCY\PNG\Community_Motifs_Centrifuge_medical tech_RGB.png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10800000">
            <a:off x="38975306" y="0"/>
            <a:ext cx="3887341" cy="3915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2AB68D0-F70A-CB45-BA4E-CADF55900119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143815" y="929228"/>
            <a:ext cx="11867144" cy="2556000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Google Shape;150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030342" y="19462623"/>
            <a:ext cx="12943102" cy="7551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961747" y="4402477"/>
            <a:ext cx="13063332" cy="15066885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6"/>
          <p:cNvSpPr txBox="1">
            <a:spLocks noGrp="1"/>
          </p:cNvSpPr>
          <p:nvPr>
            <p:ph type="body" idx="1"/>
          </p:nvPr>
        </p:nvSpPr>
        <p:spPr>
          <a:xfrm>
            <a:off x="2417960" y="6175640"/>
            <a:ext cx="12114943" cy="2037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endParaRPr/>
          </a:p>
        </p:txBody>
      </p:sp>
      <p:sp>
        <p:nvSpPr>
          <p:cNvPr id="153" name="Google Shape;153;p6"/>
          <p:cNvSpPr txBox="1">
            <a:spLocks noGrp="1"/>
          </p:cNvSpPr>
          <p:nvPr>
            <p:ph type="body" idx="2"/>
          </p:nvPr>
        </p:nvSpPr>
        <p:spPr>
          <a:xfrm>
            <a:off x="2417960" y="4647627"/>
            <a:ext cx="11910709" cy="147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183E72"/>
              </a:buClr>
              <a:buSzPts val="5000"/>
              <a:buNone/>
            </a:pPr>
            <a:endParaRPr/>
          </a:p>
        </p:txBody>
      </p:sp>
      <p:sp>
        <p:nvSpPr>
          <p:cNvPr id="154" name="Google Shape;154;p6"/>
          <p:cNvSpPr txBox="1">
            <a:spLocks noGrp="1"/>
          </p:cNvSpPr>
          <p:nvPr>
            <p:ph type="body" idx="3"/>
          </p:nvPr>
        </p:nvSpPr>
        <p:spPr>
          <a:xfrm>
            <a:off x="15439080" y="4654219"/>
            <a:ext cx="11971489" cy="147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183E72"/>
              </a:buClr>
              <a:buSzPts val="5000"/>
              <a:buNone/>
            </a:pPr>
            <a:endParaRPr/>
          </a:p>
        </p:txBody>
      </p:sp>
      <p:sp>
        <p:nvSpPr>
          <p:cNvPr id="155" name="Google Shape;155;p6"/>
          <p:cNvSpPr txBox="1">
            <a:spLocks noGrp="1"/>
          </p:cNvSpPr>
          <p:nvPr>
            <p:ph type="body" idx="4"/>
          </p:nvPr>
        </p:nvSpPr>
        <p:spPr>
          <a:xfrm>
            <a:off x="28473647" y="11778357"/>
            <a:ext cx="11802347" cy="2037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</a:pPr>
            <a:endParaRPr/>
          </a:p>
        </p:txBody>
      </p:sp>
      <p:sp>
        <p:nvSpPr>
          <p:cNvPr id="156" name="Google Shape;156;p6"/>
          <p:cNvSpPr txBox="1">
            <a:spLocks noGrp="1"/>
          </p:cNvSpPr>
          <p:nvPr>
            <p:ph type="body" idx="5"/>
          </p:nvPr>
        </p:nvSpPr>
        <p:spPr>
          <a:xfrm>
            <a:off x="28473647" y="10199409"/>
            <a:ext cx="11910709" cy="147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None/>
            </a:pPr>
            <a:endParaRPr/>
          </a:p>
        </p:txBody>
      </p:sp>
      <p:sp>
        <p:nvSpPr>
          <p:cNvPr id="157" name="Google Shape;157;p6"/>
          <p:cNvSpPr txBox="1">
            <a:spLocks noGrp="1"/>
          </p:cNvSpPr>
          <p:nvPr>
            <p:ph type="body" idx="6"/>
          </p:nvPr>
        </p:nvSpPr>
        <p:spPr>
          <a:xfrm>
            <a:off x="15439080" y="6283438"/>
            <a:ext cx="11971489" cy="2037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endParaRPr/>
          </a:p>
        </p:txBody>
      </p:sp>
      <p:sp>
        <p:nvSpPr>
          <p:cNvPr id="158" name="Google Shape;158;p6"/>
          <p:cNvSpPr txBox="1">
            <a:spLocks noGrp="1"/>
          </p:cNvSpPr>
          <p:nvPr>
            <p:ph type="body" idx="7"/>
          </p:nvPr>
        </p:nvSpPr>
        <p:spPr>
          <a:xfrm>
            <a:off x="15421869" y="13153569"/>
            <a:ext cx="12114943" cy="2037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endParaRPr/>
          </a:p>
        </p:txBody>
      </p:sp>
      <p:sp>
        <p:nvSpPr>
          <p:cNvPr id="159" name="Google Shape;159;p6"/>
          <p:cNvSpPr txBox="1">
            <a:spLocks noGrp="1"/>
          </p:cNvSpPr>
          <p:nvPr>
            <p:ph type="body" idx="8"/>
          </p:nvPr>
        </p:nvSpPr>
        <p:spPr>
          <a:xfrm>
            <a:off x="15421867" y="11574622"/>
            <a:ext cx="12090503" cy="147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183E72"/>
              </a:buClr>
              <a:buSzPts val="5000"/>
              <a:buNone/>
            </a:pPr>
            <a:endParaRPr/>
          </a:p>
        </p:txBody>
      </p:sp>
      <p:sp>
        <p:nvSpPr>
          <p:cNvPr id="160" name="Google Shape;160;p6"/>
          <p:cNvSpPr txBox="1">
            <a:spLocks noGrp="1"/>
          </p:cNvSpPr>
          <p:nvPr>
            <p:ph type="body" idx="9"/>
          </p:nvPr>
        </p:nvSpPr>
        <p:spPr>
          <a:xfrm>
            <a:off x="15373345" y="21302977"/>
            <a:ext cx="12114943" cy="2037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endParaRPr/>
          </a:p>
        </p:txBody>
      </p:sp>
      <p:sp>
        <p:nvSpPr>
          <p:cNvPr id="161" name="Google Shape;161;p6"/>
          <p:cNvSpPr txBox="1">
            <a:spLocks noGrp="1"/>
          </p:cNvSpPr>
          <p:nvPr>
            <p:ph type="body" idx="13"/>
          </p:nvPr>
        </p:nvSpPr>
        <p:spPr>
          <a:xfrm>
            <a:off x="15527398" y="19774963"/>
            <a:ext cx="11984972" cy="147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183E72"/>
              </a:buClr>
              <a:buSzPts val="5000"/>
              <a:buNone/>
            </a:pPr>
            <a:endParaRPr/>
          </a:p>
        </p:txBody>
      </p:sp>
      <p:sp>
        <p:nvSpPr>
          <p:cNvPr id="162" name="Google Shape;162;p6"/>
          <p:cNvSpPr txBox="1">
            <a:spLocks noGrp="1"/>
          </p:cNvSpPr>
          <p:nvPr>
            <p:ph type="body" idx="14"/>
          </p:nvPr>
        </p:nvSpPr>
        <p:spPr>
          <a:xfrm>
            <a:off x="2576161" y="21353909"/>
            <a:ext cx="12114943" cy="2037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endParaRPr/>
          </a:p>
        </p:txBody>
      </p:sp>
      <p:sp>
        <p:nvSpPr>
          <p:cNvPr id="163" name="Google Shape;163;p6"/>
          <p:cNvSpPr txBox="1">
            <a:spLocks noGrp="1"/>
          </p:cNvSpPr>
          <p:nvPr>
            <p:ph type="body" idx="15"/>
          </p:nvPr>
        </p:nvSpPr>
        <p:spPr>
          <a:xfrm>
            <a:off x="2578128" y="19825895"/>
            <a:ext cx="12005413" cy="147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183E72"/>
              </a:buClr>
              <a:buSzPts val="5000"/>
              <a:buNone/>
            </a:pPr>
            <a:endParaRPr/>
          </a:p>
        </p:txBody>
      </p:sp>
      <p:sp>
        <p:nvSpPr>
          <p:cNvPr id="164" name="Google Shape;164;p6"/>
          <p:cNvSpPr txBox="1">
            <a:spLocks noGrp="1"/>
          </p:cNvSpPr>
          <p:nvPr>
            <p:ph type="body" idx="16"/>
          </p:nvPr>
        </p:nvSpPr>
        <p:spPr>
          <a:xfrm>
            <a:off x="28403978" y="21281584"/>
            <a:ext cx="12114943" cy="2037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endParaRPr/>
          </a:p>
        </p:txBody>
      </p:sp>
      <p:sp>
        <p:nvSpPr>
          <p:cNvPr id="165" name="Google Shape;165;p6"/>
          <p:cNvSpPr txBox="1">
            <a:spLocks noGrp="1"/>
          </p:cNvSpPr>
          <p:nvPr>
            <p:ph type="body" idx="17"/>
          </p:nvPr>
        </p:nvSpPr>
        <p:spPr>
          <a:xfrm>
            <a:off x="28558031" y="19753572"/>
            <a:ext cx="11910709" cy="147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183E72"/>
              </a:buClr>
              <a:buSzPts val="5000"/>
              <a:buNone/>
            </a:pPr>
            <a:endParaRPr/>
          </a:p>
        </p:txBody>
      </p:sp>
      <p:sp>
        <p:nvSpPr>
          <p:cNvPr id="166" name="Google Shape;166;p6"/>
          <p:cNvSpPr>
            <a:spLocks noGrp="1"/>
          </p:cNvSpPr>
          <p:nvPr>
            <p:ph type="chart" idx="18"/>
          </p:nvPr>
        </p:nvSpPr>
        <p:spPr>
          <a:xfrm>
            <a:off x="2417960" y="9231667"/>
            <a:ext cx="12168458" cy="3870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6"/>
          <p:cNvSpPr>
            <a:spLocks noGrp="1"/>
          </p:cNvSpPr>
          <p:nvPr>
            <p:ph type="pic" idx="19"/>
          </p:nvPr>
        </p:nvSpPr>
        <p:spPr>
          <a:xfrm>
            <a:off x="2189478" y="14477848"/>
            <a:ext cx="12724053" cy="49920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6"/>
          <p:cNvSpPr txBox="1">
            <a:spLocks noGrp="1"/>
          </p:cNvSpPr>
          <p:nvPr>
            <p:ph type="body" idx="20"/>
          </p:nvPr>
        </p:nvSpPr>
        <p:spPr>
          <a:xfrm>
            <a:off x="2417960" y="13561041"/>
            <a:ext cx="12063779" cy="35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/>
          </a:p>
        </p:txBody>
      </p:sp>
      <p:sp>
        <p:nvSpPr>
          <p:cNvPr id="169" name="Google Shape;169;p6"/>
          <p:cNvSpPr txBox="1">
            <a:spLocks noGrp="1"/>
          </p:cNvSpPr>
          <p:nvPr>
            <p:ph type="body" idx="21"/>
          </p:nvPr>
        </p:nvSpPr>
        <p:spPr>
          <a:xfrm>
            <a:off x="2576162" y="26446744"/>
            <a:ext cx="7281969" cy="35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/>
          </a:p>
        </p:txBody>
      </p:sp>
      <p:sp>
        <p:nvSpPr>
          <p:cNvPr id="170" name="Google Shape;170;p6"/>
          <p:cNvSpPr txBox="1">
            <a:spLocks noGrp="1"/>
          </p:cNvSpPr>
          <p:nvPr>
            <p:ph type="body" idx="22"/>
          </p:nvPr>
        </p:nvSpPr>
        <p:spPr>
          <a:xfrm>
            <a:off x="15360430" y="26446744"/>
            <a:ext cx="12426102" cy="35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/>
          </a:p>
        </p:txBody>
      </p:sp>
      <p:sp>
        <p:nvSpPr>
          <p:cNvPr id="171" name="Google Shape;171;p6"/>
          <p:cNvSpPr txBox="1">
            <a:spLocks noGrp="1"/>
          </p:cNvSpPr>
          <p:nvPr>
            <p:ph type="body" idx="23"/>
          </p:nvPr>
        </p:nvSpPr>
        <p:spPr>
          <a:xfrm>
            <a:off x="28406563" y="26446744"/>
            <a:ext cx="12136439" cy="35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/>
          </a:p>
        </p:txBody>
      </p:sp>
      <p:sp>
        <p:nvSpPr>
          <p:cNvPr id="172" name="Google Shape;172;p6"/>
          <p:cNvSpPr txBox="1">
            <a:spLocks noGrp="1"/>
          </p:cNvSpPr>
          <p:nvPr>
            <p:ph type="body" idx="24"/>
          </p:nvPr>
        </p:nvSpPr>
        <p:spPr>
          <a:xfrm>
            <a:off x="15533823" y="18844650"/>
            <a:ext cx="11910812" cy="35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183E72"/>
              </a:buClr>
              <a:buSzPts val="1800"/>
              <a:buNone/>
            </a:pPr>
            <a:endParaRPr/>
          </a:p>
        </p:txBody>
      </p:sp>
      <p:sp>
        <p:nvSpPr>
          <p:cNvPr id="173" name="Google Shape;173;p6"/>
          <p:cNvSpPr txBox="1">
            <a:spLocks noGrp="1"/>
          </p:cNvSpPr>
          <p:nvPr>
            <p:ph type="title"/>
          </p:nvPr>
        </p:nvSpPr>
        <p:spPr>
          <a:xfrm>
            <a:off x="15627442" y="827592"/>
            <a:ext cx="26659138" cy="15789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4975" tIns="107475" rIns="214975" bIns="1074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183E72"/>
              </a:buClr>
              <a:buSzPts val="9000"/>
              <a:buFont typeface="Arial"/>
              <a:buNone/>
            </a:pPr>
            <a:endParaRPr/>
          </a:p>
        </p:txBody>
      </p:sp>
      <p:sp>
        <p:nvSpPr>
          <p:cNvPr id="174" name="Google Shape;174;p6"/>
          <p:cNvSpPr>
            <a:spLocks noGrp="1"/>
          </p:cNvSpPr>
          <p:nvPr>
            <p:ph type="tbl" idx="25"/>
          </p:nvPr>
        </p:nvSpPr>
        <p:spPr>
          <a:xfrm>
            <a:off x="15559808" y="15279284"/>
            <a:ext cx="11706754" cy="39728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p6"/>
          <p:cNvSpPr>
            <a:spLocks noGrp="1"/>
          </p:cNvSpPr>
          <p:nvPr>
            <p:ph type="chart" idx="26"/>
          </p:nvPr>
        </p:nvSpPr>
        <p:spPr>
          <a:xfrm>
            <a:off x="2576161" y="23238459"/>
            <a:ext cx="11898607" cy="32088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6"/>
          <p:cNvSpPr>
            <a:spLocks noGrp="1"/>
          </p:cNvSpPr>
          <p:nvPr>
            <p:ph type="dgm" idx="27"/>
          </p:nvPr>
        </p:nvSpPr>
        <p:spPr>
          <a:xfrm>
            <a:off x="15391259" y="23219278"/>
            <a:ext cx="12019310" cy="3075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6"/>
          <p:cNvSpPr>
            <a:spLocks noGrp="1"/>
          </p:cNvSpPr>
          <p:nvPr>
            <p:ph type="pic" idx="28"/>
          </p:nvPr>
        </p:nvSpPr>
        <p:spPr>
          <a:xfrm>
            <a:off x="27902413" y="4430671"/>
            <a:ext cx="13047795" cy="49920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6"/>
          <p:cNvSpPr>
            <a:spLocks noGrp="1"/>
          </p:cNvSpPr>
          <p:nvPr>
            <p:ph type="clipArt" idx="29"/>
          </p:nvPr>
        </p:nvSpPr>
        <p:spPr>
          <a:xfrm>
            <a:off x="28421806" y="23391402"/>
            <a:ext cx="12247358" cy="3106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p6"/>
          <p:cNvSpPr txBox="1">
            <a:spLocks noGrp="1"/>
          </p:cNvSpPr>
          <p:nvPr>
            <p:ph type="body" idx="30"/>
          </p:nvPr>
        </p:nvSpPr>
        <p:spPr>
          <a:xfrm>
            <a:off x="15703644" y="2915877"/>
            <a:ext cx="20257404" cy="924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183E72"/>
              </a:buClr>
              <a:buSzPts val="3500"/>
              <a:buNone/>
            </a:pPr>
            <a:endParaRPr/>
          </a:p>
        </p:txBody>
      </p:sp>
      <p:sp>
        <p:nvSpPr>
          <p:cNvPr id="180" name="Google Shape;180;p6"/>
          <p:cNvSpPr>
            <a:spLocks noGrp="1"/>
          </p:cNvSpPr>
          <p:nvPr>
            <p:ph type="pic" idx="31"/>
          </p:nvPr>
        </p:nvSpPr>
        <p:spPr>
          <a:xfrm>
            <a:off x="2123145" y="27821959"/>
            <a:ext cx="4315865" cy="1680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p6"/>
          <p:cNvSpPr>
            <a:spLocks noGrp="1"/>
          </p:cNvSpPr>
          <p:nvPr>
            <p:ph type="pic" idx="32"/>
          </p:nvPr>
        </p:nvSpPr>
        <p:spPr>
          <a:xfrm>
            <a:off x="6948405" y="27821959"/>
            <a:ext cx="4315865" cy="1680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6"/>
          <p:cNvSpPr>
            <a:spLocks noGrp="1"/>
          </p:cNvSpPr>
          <p:nvPr>
            <p:ph type="pic" idx="33"/>
          </p:nvPr>
        </p:nvSpPr>
        <p:spPr>
          <a:xfrm>
            <a:off x="11707332" y="27821959"/>
            <a:ext cx="4315865" cy="1680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6"/>
          <p:cNvSpPr>
            <a:spLocks noGrp="1"/>
          </p:cNvSpPr>
          <p:nvPr>
            <p:ph type="pic" idx="34"/>
          </p:nvPr>
        </p:nvSpPr>
        <p:spPr>
          <a:xfrm>
            <a:off x="16415973" y="27821959"/>
            <a:ext cx="4315865" cy="1680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84" name="Google Shape;184;p6"/>
          <p:cNvCxnSpPr/>
          <p:nvPr/>
        </p:nvCxnSpPr>
        <p:spPr>
          <a:xfrm rot="10800000">
            <a:off x="15016873" y="4390517"/>
            <a:ext cx="0" cy="22602745"/>
          </a:xfrm>
          <a:prstGeom prst="straightConnector1">
            <a:avLst/>
          </a:prstGeom>
          <a:noFill/>
          <a:ln w="9525" cap="flat" cmpd="sng">
            <a:solidFill>
              <a:srgbClr val="193E72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85" name="Google Shape;185;p6"/>
          <p:cNvCxnSpPr/>
          <p:nvPr/>
        </p:nvCxnSpPr>
        <p:spPr>
          <a:xfrm rot="10800000">
            <a:off x="27959978" y="4390517"/>
            <a:ext cx="0" cy="22617342"/>
          </a:xfrm>
          <a:prstGeom prst="straightConnector1">
            <a:avLst/>
          </a:prstGeom>
          <a:noFill/>
          <a:ln w="9525" cap="flat" cmpd="sng">
            <a:solidFill>
              <a:srgbClr val="193E72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86" name="Google Shape;186;p6"/>
          <p:cNvSpPr/>
          <p:nvPr/>
        </p:nvSpPr>
        <p:spPr>
          <a:xfrm>
            <a:off x="26290750" y="27771566"/>
            <a:ext cx="14756225" cy="20415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800" b="0" i="0" u="none" strike="noStrik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study/project is funded by/ supported by the National Institute for Health Research (NIHR) [name of NIHR programme (Grant Reference Number XXX)/name of part of the NIHR]. The views expressed are those of the author(s) and not necessarily those of the NIHR or the Department of Health and  Social Care.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2" name="Google Shape;192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030342" y="19462623"/>
            <a:ext cx="12944870" cy="7551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Google Shape;193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961747" y="4402477"/>
            <a:ext cx="13063332" cy="15066885"/>
          </a:xfrm>
          <a:prstGeom prst="rect">
            <a:avLst/>
          </a:prstGeom>
          <a:noFill/>
          <a:ln>
            <a:noFill/>
          </a:ln>
        </p:spPr>
      </p:pic>
      <p:sp>
        <p:nvSpPr>
          <p:cNvPr id="194" name="Google Shape;194;p7"/>
          <p:cNvSpPr txBox="1">
            <a:spLocks noGrp="1"/>
          </p:cNvSpPr>
          <p:nvPr>
            <p:ph type="body" idx="1"/>
          </p:nvPr>
        </p:nvSpPr>
        <p:spPr>
          <a:xfrm>
            <a:off x="2417960" y="6175640"/>
            <a:ext cx="12114943" cy="2037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endParaRPr/>
          </a:p>
        </p:txBody>
      </p:sp>
      <p:sp>
        <p:nvSpPr>
          <p:cNvPr id="195" name="Google Shape;195;p7"/>
          <p:cNvSpPr txBox="1">
            <a:spLocks noGrp="1"/>
          </p:cNvSpPr>
          <p:nvPr>
            <p:ph type="body" idx="2"/>
          </p:nvPr>
        </p:nvSpPr>
        <p:spPr>
          <a:xfrm>
            <a:off x="2417960" y="4647627"/>
            <a:ext cx="11910709" cy="147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183E72"/>
              </a:buClr>
              <a:buSzPts val="5000"/>
              <a:buNone/>
            </a:pPr>
            <a:endParaRPr/>
          </a:p>
        </p:txBody>
      </p:sp>
      <p:sp>
        <p:nvSpPr>
          <p:cNvPr id="196" name="Google Shape;196;p7"/>
          <p:cNvSpPr txBox="1">
            <a:spLocks noGrp="1"/>
          </p:cNvSpPr>
          <p:nvPr>
            <p:ph type="body" idx="3"/>
          </p:nvPr>
        </p:nvSpPr>
        <p:spPr>
          <a:xfrm>
            <a:off x="15439080" y="4654219"/>
            <a:ext cx="11971489" cy="147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183E72"/>
              </a:buClr>
              <a:buSzPts val="5000"/>
              <a:buNone/>
            </a:pPr>
            <a:endParaRPr/>
          </a:p>
        </p:txBody>
      </p:sp>
      <p:sp>
        <p:nvSpPr>
          <p:cNvPr id="197" name="Google Shape;197;p7"/>
          <p:cNvSpPr txBox="1">
            <a:spLocks noGrp="1"/>
          </p:cNvSpPr>
          <p:nvPr>
            <p:ph type="body" idx="4"/>
          </p:nvPr>
        </p:nvSpPr>
        <p:spPr>
          <a:xfrm>
            <a:off x="28473647" y="11778357"/>
            <a:ext cx="11802347" cy="2037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</a:pPr>
            <a:endParaRPr/>
          </a:p>
        </p:txBody>
      </p:sp>
      <p:sp>
        <p:nvSpPr>
          <p:cNvPr id="198" name="Google Shape;198;p7"/>
          <p:cNvSpPr txBox="1">
            <a:spLocks noGrp="1"/>
          </p:cNvSpPr>
          <p:nvPr>
            <p:ph type="body" idx="5"/>
          </p:nvPr>
        </p:nvSpPr>
        <p:spPr>
          <a:xfrm>
            <a:off x="28473647" y="10199409"/>
            <a:ext cx="11910709" cy="147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None/>
            </a:pPr>
            <a:endParaRPr/>
          </a:p>
        </p:txBody>
      </p:sp>
      <p:sp>
        <p:nvSpPr>
          <p:cNvPr id="199" name="Google Shape;199;p7"/>
          <p:cNvSpPr txBox="1">
            <a:spLocks noGrp="1"/>
          </p:cNvSpPr>
          <p:nvPr>
            <p:ph type="body" idx="6"/>
          </p:nvPr>
        </p:nvSpPr>
        <p:spPr>
          <a:xfrm>
            <a:off x="15439080" y="6283438"/>
            <a:ext cx="11971489" cy="2037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endParaRPr/>
          </a:p>
        </p:txBody>
      </p:sp>
      <p:sp>
        <p:nvSpPr>
          <p:cNvPr id="200" name="Google Shape;200;p7"/>
          <p:cNvSpPr txBox="1">
            <a:spLocks noGrp="1"/>
          </p:cNvSpPr>
          <p:nvPr>
            <p:ph type="body" idx="7"/>
          </p:nvPr>
        </p:nvSpPr>
        <p:spPr>
          <a:xfrm>
            <a:off x="15421869" y="13153569"/>
            <a:ext cx="12114943" cy="2037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endParaRPr/>
          </a:p>
        </p:txBody>
      </p:sp>
      <p:sp>
        <p:nvSpPr>
          <p:cNvPr id="201" name="Google Shape;201;p7"/>
          <p:cNvSpPr txBox="1">
            <a:spLocks noGrp="1"/>
          </p:cNvSpPr>
          <p:nvPr>
            <p:ph type="body" idx="8"/>
          </p:nvPr>
        </p:nvSpPr>
        <p:spPr>
          <a:xfrm>
            <a:off x="15421867" y="11574622"/>
            <a:ext cx="12090503" cy="147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183E72"/>
              </a:buClr>
              <a:buSzPts val="5000"/>
              <a:buNone/>
            </a:pPr>
            <a:endParaRPr/>
          </a:p>
        </p:txBody>
      </p:sp>
      <p:sp>
        <p:nvSpPr>
          <p:cNvPr id="202" name="Google Shape;202;p7"/>
          <p:cNvSpPr txBox="1">
            <a:spLocks noGrp="1"/>
          </p:cNvSpPr>
          <p:nvPr>
            <p:ph type="body" idx="9"/>
          </p:nvPr>
        </p:nvSpPr>
        <p:spPr>
          <a:xfrm>
            <a:off x="15373345" y="21302977"/>
            <a:ext cx="12114943" cy="2037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endParaRPr/>
          </a:p>
        </p:txBody>
      </p:sp>
      <p:sp>
        <p:nvSpPr>
          <p:cNvPr id="203" name="Google Shape;203;p7"/>
          <p:cNvSpPr txBox="1">
            <a:spLocks noGrp="1"/>
          </p:cNvSpPr>
          <p:nvPr>
            <p:ph type="body" idx="13"/>
          </p:nvPr>
        </p:nvSpPr>
        <p:spPr>
          <a:xfrm>
            <a:off x="15527398" y="19774963"/>
            <a:ext cx="11984972" cy="147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183E72"/>
              </a:buClr>
              <a:buSzPts val="5000"/>
              <a:buNone/>
            </a:pPr>
            <a:endParaRPr/>
          </a:p>
        </p:txBody>
      </p:sp>
      <p:sp>
        <p:nvSpPr>
          <p:cNvPr id="204" name="Google Shape;204;p7"/>
          <p:cNvSpPr txBox="1">
            <a:spLocks noGrp="1"/>
          </p:cNvSpPr>
          <p:nvPr>
            <p:ph type="body" idx="14"/>
          </p:nvPr>
        </p:nvSpPr>
        <p:spPr>
          <a:xfrm>
            <a:off x="2576161" y="21353909"/>
            <a:ext cx="12114943" cy="2037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endParaRPr/>
          </a:p>
        </p:txBody>
      </p:sp>
      <p:sp>
        <p:nvSpPr>
          <p:cNvPr id="205" name="Google Shape;205;p7"/>
          <p:cNvSpPr txBox="1">
            <a:spLocks noGrp="1"/>
          </p:cNvSpPr>
          <p:nvPr>
            <p:ph type="body" idx="15"/>
          </p:nvPr>
        </p:nvSpPr>
        <p:spPr>
          <a:xfrm>
            <a:off x="2578128" y="19825895"/>
            <a:ext cx="12005413" cy="147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183E72"/>
              </a:buClr>
              <a:buSzPts val="5000"/>
              <a:buNone/>
            </a:pPr>
            <a:endParaRPr/>
          </a:p>
        </p:txBody>
      </p:sp>
      <p:sp>
        <p:nvSpPr>
          <p:cNvPr id="206" name="Google Shape;206;p7"/>
          <p:cNvSpPr txBox="1">
            <a:spLocks noGrp="1"/>
          </p:cNvSpPr>
          <p:nvPr>
            <p:ph type="body" idx="16"/>
          </p:nvPr>
        </p:nvSpPr>
        <p:spPr>
          <a:xfrm>
            <a:off x="28403978" y="21281584"/>
            <a:ext cx="12114943" cy="2037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endParaRPr/>
          </a:p>
        </p:txBody>
      </p:sp>
      <p:sp>
        <p:nvSpPr>
          <p:cNvPr id="207" name="Google Shape;207;p7"/>
          <p:cNvSpPr txBox="1">
            <a:spLocks noGrp="1"/>
          </p:cNvSpPr>
          <p:nvPr>
            <p:ph type="body" idx="17"/>
          </p:nvPr>
        </p:nvSpPr>
        <p:spPr>
          <a:xfrm>
            <a:off x="28558031" y="19753572"/>
            <a:ext cx="11910709" cy="147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183E72"/>
              </a:buClr>
              <a:buSzPts val="5000"/>
              <a:buNone/>
            </a:pPr>
            <a:endParaRPr/>
          </a:p>
        </p:txBody>
      </p:sp>
      <p:sp>
        <p:nvSpPr>
          <p:cNvPr id="208" name="Google Shape;208;p7"/>
          <p:cNvSpPr>
            <a:spLocks noGrp="1"/>
          </p:cNvSpPr>
          <p:nvPr>
            <p:ph type="chart" idx="18"/>
          </p:nvPr>
        </p:nvSpPr>
        <p:spPr>
          <a:xfrm>
            <a:off x="2417960" y="9231667"/>
            <a:ext cx="12168458" cy="3870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p7"/>
          <p:cNvSpPr>
            <a:spLocks noGrp="1"/>
          </p:cNvSpPr>
          <p:nvPr>
            <p:ph type="pic" idx="19"/>
          </p:nvPr>
        </p:nvSpPr>
        <p:spPr>
          <a:xfrm>
            <a:off x="2189478" y="14477848"/>
            <a:ext cx="12724053" cy="49920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7"/>
          <p:cNvSpPr txBox="1">
            <a:spLocks noGrp="1"/>
          </p:cNvSpPr>
          <p:nvPr>
            <p:ph type="body" idx="20"/>
          </p:nvPr>
        </p:nvSpPr>
        <p:spPr>
          <a:xfrm>
            <a:off x="2417960" y="13561041"/>
            <a:ext cx="12063779" cy="35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/>
          </a:p>
        </p:txBody>
      </p:sp>
      <p:sp>
        <p:nvSpPr>
          <p:cNvPr id="211" name="Google Shape;211;p7"/>
          <p:cNvSpPr txBox="1">
            <a:spLocks noGrp="1"/>
          </p:cNvSpPr>
          <p:nvPr>
            <p:ph type="body" idx="21"/>
          </p:nvPr>
        </p:nvSpPr>
        <p:spPr>
          <a:xfrm>
            <a:off x="2576162" y="26446744"/>
            <a:ext cx="7281969" cy="35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/>
          </a:p>
        </p:txBody>
      </p:sp>
      <p:sp>
        <p:nvSpPr>
          <p:cNvPr id="212" name="Google Shape;212;p7"/>
          <p:cNvSpPr txBox="1">
            <a:spLocks noGrp="1"/>
          </p:cNvSpPr>
          <p:nvPr>
            <p:ph type="body" idx="22"/>
          </p:nvPr>
        </p:nvSpPr>
        <p:spPr>
          <a:xfrm>
            <a:off x="15360430" y="26446744"/>
            <a:ext cx="12426102" cy="35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/>
          </a:p>
        </p:txBody>
      </p:sp>
      <p:sp>
        <p:nvSpPr>
          <p:cNvPr id="213" name="Google Shape;213;p7"/>
          <p:cNvSpPr txBox="1">
            <a:spLocks noGrp="1"/>
          </p:cNvSpPr>
          <p:nvPr>
            <p:ph type="body" idx="23"/>
          </p:nvPr>
        </p:nvSpPr>
        <p:spPr>
          <a:xfrm>
            <a:off x="28406563" y="26446744"/>
            <a:ext cx="12136439" cy="35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/>
          </a:p>
        </p:txBody>
      </p:sp>
      <p:sp>
        <p:nvSpPr>
          <p:cNvPr id="214" name="Google Shape;214;p7"/>
          <p:cNvSpPr txBox="1">
            <a:spLocks noGrp="1"/>
          </p:cNvSpPr>
          <p:nvPr>
            <p:ph type="body" idx="24"/>
          </p:nvPr>
        </p:nvSpPr>
        <p:spPr>
          <a:xfrm>
            <a:off x="15533823" y="18844650"/>
            <a:ext cx="11910812" cy="35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183E72"/>
              </a:buClr>
              <a:buSzPts val="1800"/>
              <a:buNone/>
            </a:pPr>
            <a:endParaRPr/>
          </a:p>
        </p:txBody>
      </p:sp>
      <p:sp>
        <p:nvSpPr>
          <p:cNvPr id="215" name="Google Shape;215;p7"/>
          <p:cNvSpPr txBox="1">
            <a:spLocks noGrp="1"/>
          </p:cNvSpPr>
          <p:nvPr>
            <p:ph type="title"/>
          </p:nvPr>
        </p:nvSpPr>
        <p:spPr>
          <a:xfrm>
            <a:off x="15627444" y="623857"/>
            <a:ext cx="25419531" cy="15789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4975" tIns="107475" rIns="214975" bIns="1074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183E72"/>
              </a:buClr>
              <a:buSzPts val="7400"/>
              <a:buFont typeface="Arial"/>
              <a:buNone/>
            </a:pPr>
            <a:endParaRPr/>
          </a:p>
        </p:txBody>
      </p:sp>
      <p:sp>
        <p:nvSpPr>
          <p:cNvPr id="216" name="Google Shape;216;p7"/>
          <p:cNvSpPr>
            <a:spLocks noGrp="1"/>
          </p:cNvSpPr>
          <p:nvPr>
            <p:ph type="tbl" idx="25"/>
          </p:nvPr>
        </p:nvSpPr>
        <p:spPr>
          <a:xfrm>
            <a:off x="15559808" y="15279284"/>
            <a:ext cx="11706754" cy="39728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Google Shape;217;p7"/>
          <p:cNvSpPr>
            <a:spLocks noGrp="1"/>
          </p:cNvSpPr>
          <p:nvPr>
            <p:ph type="chart" idx="26"/>
          </p:nvPr>
        </p:nvSpPr>
        <p:spPr>
          <a:xfrm>
            <a:off x="2576161" y="23238459"/>
            <a:ext cx="11898607" cy="32088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8" name="Google Shape;218;p7"/>
          <p:cNvSpPr>
            <a:spLocks noGrp="1"/>
          </p:cNvSpPr>
          <p:nvPr>
            <p:ph type="dgm" idx="27"/>
          </p:nvPr>
        </p:nvSpPr>
        <p:spPr>
          <a:xfrm>
            <a:off x="15391259" y="23219278"/>
            <a:ext cx="12019310" cy="3075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Google Shape;219;p7"/>
          <p:cNvSpPr>
            <a:spLocks noGrp="1"/>
          </p:cNvSpPr>
          <p:nvPr>
            <p:ph type="pic" idx="28"/>
          </p:nvPr>
        </p:nvSpPr>
        <p:spPr>
          <a:xfrm>
            <a:off x="27902413" y="4430671"/>
            <a:ext cx="13047795" cy="49920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7"/>
          <p:cNvSpPr>
            <a:spLocks noGrp="1"/>
          </p:cNvSpPr>
          <p:nvPr>
            <p:ph type="clipArt" idx="29"/>
          </p:nvPr>
        </p:nvSpPr>
        <p:spPr>
          <a:xfrm>
            <a:off x="28421806" y="23391402"/>
            <a:ext cx="12247358" cy="3106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Google Shape;221;p7"/>
          <p:cNvSpPr txBox="1">
            <a:spLocks noGrp="1"/>
          </p:cNvSpPr>
          <p:nvPr>
            <p:ph type="body" idx="30"/>
          </p:nvPr>
        </p:nvSpPr>
        <p:spPr>
          <a:xfrm>
            <a:off x="15703644" y="2915877"/>
            <a:ext cx="25502818" cy="924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183E72"/>
              </a:buClr>
              <a:buSzPts val="3500"/>
              <a:buNone/>
            </a:pPr>
            <a:endParaRPr/>
          </a:p>
        </p:txBody>
      </p:sp>
      <p:sp>
        <p:nvSpPr>
          <p:cNvPr id="222" name="Google Shape;222;p7"/>
          <p:cNvSpPr>
            <a:spLocks noGrp="1"/>
          </p:cNvSpPr>
          <p:nvPr>
            <p:ph type="pic" idx="31"/>
          </p:nvPr>
        </p:nvSpPr>
        <p:spPr>
          <a:xfrm>
            <a:off x="2123145" y="27821959"/>
            <a:ext cx="4315865" cy="1680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3" name="Google Shape;223;p7"/>
          <p:cNvSpPr>
            <a:spLocks noGrp="1"/>
          </p:cNvSpPr>
          <p:nvPr>
            <p:ph type="pic" idx="32"/>
          </p:nvPr>
        </p:nvSpPr>
        <p:spPr>
          <a:xfrm>
            <a:off x="6948405" y="27821959"/>
            <a:ext cx="4315865" cy="1680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7"/>
          <p:cNvSpPr>
            <a:spLocks noGrp="1"/>
          </p:cNvSpPr>
          <p:nvPr>
            <p:ph type="pic" idx="33"/>
          </p:nvPr>
        </p:nvSpPr>
        <p:spPr>
          <a:xfrm>
            <a:off x="11707332" y="27821959"/>
            <a:ext cx="4315865" cy="1680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7"/>
          <p:cNvSpPr>
            <a:spLocks noGrp="1"/>
          </p:cNvSpPr>
          <p:nvPr>
            <p:ph type="pic" idx="34"/>
          </p:nvPr>
        </p:nvSpPr>
        <p:spPr>
          <a:xfrm>
            <a:off x="16415973" y="27821959"/>
            <a:ext cx="4315865" cy="1680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26" name="Google Shape;226;p7"/>
          <p:cNvCxnSpPr/>
          <p:nvPr/>
        </p:nvCxnSpPr>
        <p:spPr>
          <a:xfrm rot="10800000">
            <a:off x="15016873" y="4390517"/>
            <a:ext cx="0" cy="22602745"/>
          </a:xfrm>
          <a:prstGeom prst="straightConnector1">
            <a:avLst/>
          </a:prstGeom>
          <a:noFill/>
          <a:ln w="9525" cap="flat" cmpd="sng">
            <a:solidFill>
              <a:srgbClr val="193E72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27" name="Google Shape;227;p7"/>
          <p:cNvCxnSpPr/>
          <p:nvPr/>
        </p:nvCxnSpPr>
        <p:spPr>
          <a:xfrm rot="10800000">
            <a:off x="27959978" y="4390517"/>
            <a:ext cx="0" cy="22617342"/>
          </a:xfrm>
          <a:prstGeom prst="straightConnector1">
            <a:avLst/>
          </a:prstGeom>
          <a:noFill/>
          <a:ln w="9525" cap="flat" cmpd="sng">
            <a:solidFill>
              <a:srgbClr val="193E72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28" name="Google Shape;228;p7"/>
          <p:cNvSpPr/>
          <p:nvPr/>
        </p:nvSpPr>
        <p:spPr>
          <a:xfrm>
            <a:off x="26290750" y="27771566"/>
            <a:ext cx="14756225" cy="20415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800" b="0" i="0" u="none" strike="noStrik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study/project is funded by/ supported by the National Institute for Health Research (NIHR) [name of NIHR programme (Grant Reference Number XXX)/name of part of the NIHR]. The views expressed are those of the author(s) and not necessarily those of the NIHR or the Department of Health and Social Care.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4" name="Google Shape;234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0879" y="4403993"/>
            <a:ext cx="12932927" cy="7533442"/>
          </a:xfrm>
          <a:prstGeom prst="rect">
            <a:avLst/>
          </a:prstGeom>
          <a:noFill/>
          <a:ln>
            <a:noFill/>
          </a:ln>
        </p:spPr>
      </p:pic>
      <p:pic>
        <p:nvPicPr>
          <p:cNvPr id="235" name="Google Shape;235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973444" y="4435672"/>
            <a:ext cx="12987651" cy="150252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6" name="Google Shape;236;p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5030341" y="19447403"/>
            <a:ext cx="12929636" cy="7572809"/>
          </a:xfrm>
          <a:prstGeom prst="rect">
            <a:avLst/>
          </a:prstGeom>
          <a:noFill/>
          <a:ln>
            <a:noFill/>
          </a:ln>
        </p:spPr>
      </p:pic>
      <p:sp>
        <p:nvSpPr>
          <p:cNvPr id="237" name="Google Shape;237;p8"/>
          <p:cNvSpPr txBox="1">
            <a:spLocks noGrp="1"/>
          </p:cNvSpPr>
          <p:nvPr>
            <p:ph type="body" idx="1"/>
          </p:nvPr>
        </p:nvSpPr>
        <p:spPr>
          <a:xfrm>
            <a:off x="28355272" y="11502437"/>
            <a:ext cx="12114943" cy="2037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endParaRPr/>
          </a:p>
        </p:txBody>
      </p:sp>
      <p:sp>
        <p:nvSpPr>
          <p:cNvPr id="238" name="Google Shape;238;p8"/>
          <p:cNvSpPr txBox="1">
            <a:spLocks noGrp="1"/>
          </p:cNvSpPr>
          <p:nvPr>
            <p:ph type="body" idx="2"/>
          </p:nvPr>
        </p:nvSpPr>
        <p:spPr>
          <a:xfrm>
            <a:off x="28355272" y="9974425"/>
            <a:ext cx="11910709" cy="147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183E72"/>
              </a:buClr>
              <a:buSzPts val="5000"/>
              <a:buNone/>
            </a:pPr>
            <a:endParaRPr/>
          </a:p>
        </p:txBody>
      </p:sp>
      <p:sp>
        <p:nvSpPr>
          <p:cNvPr id="239" name="Google Shape;239;p8"/>
          <p:cNvSpPr txBox="1">
            <a:spLocks noGrp="1"/>
          </p:cNvSpPr>
          <p:nvPr>
            <p:ph type="body" idx="3"/>
          </p:nvPr>
        </p:nvSpPr>
        <p:spPr>
          <a:xfrm>
            <a:off x="15439080" y="4654219"/>
            <a:ext cx="11971489" cy="147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183E72"/>
              </a:buClr>
              <a:buSzPts val="5000"/>
              <a:buNone/>
            </a:pPr>
            <a:endParaRPr/>
          </a:p>
        </p:txBody>
      </p:sp>
      <p:sp>
        <p:nvSpPr>
          <p:cNvPr id="240" name="Google Shape;240;p8"/>
          <p:cNvSpPr txBox="1">
            <a:spLocks noGrp="1"/>
          </p:cNvSpPr>
          <p:nvPr>
            <p:ph type="body" idx="4"/>
          </p:nvPr>
        </p:nvSpPr>
        <p:spPr>
          <a:xfrm>
            <a:off x="2636283" y="6252349"/>
            <a:ext cx="11802347" cy="2037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</a:pPr>
            <a:endParaRPr/>
          </a:p>
        </p:txBody>
      </p:sp>
      <p:sp>
        <p:nvSpPr>
          <p:cNvPr id="241" name="Google Shape;241;p8"/>
          <p:cNvSpPr txBox="1">
            <a:spLocks noGrp="1"/>
          </p:cNvSpPr>
          <p:nvPr>
            <p:ph type="body" idx="5"/>
          </p:nvPr>
        </p:nvSpPr>
        <p:spPr>
          <a:xfrm>
            <a:off x="2636283" y="4673402"/>
            <a:ext cx="11910709" cy="147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None/>
            </a:pPr>
            <a:endParaRPr/>
          </a:p>
        </p:txBody>
      </p:sp>
      <p:sp>
        <p:nvSpPr>
          <p:cNvPr id="242" name="Google Shape;242;p8"/>
          <p:cNvSpPr txBox="1">
            <a:spLocks noGrp="1"/>
          </p:cNvSpPr>
          <p:nvPr>
            <p:ph type="body" idx="6"/>
          </p:nvPr>
        </p:nvSpPr>
        <p:spPr>
          <a:xfrm>
            <a:off x="15439080" y="6283438"/>
            <a:ext cx="11971489" cy="2037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endParaRPr/>
          </a:p>
        </p:txBody>
      </p:sp>
      <p:sp>
        <p:nvSpPr>
          <p:cNvPr id="243" name="Google Shape;243;p8"/>
          <p:cNvSpPr txBox="1">
            <a:spLocks noGrp="1"/>
          </p:cNvSpPr>
          <p:nvPr>
            <p:ph type="body" idx="7"/>
          </p:nvPr>
        </p:nvSpPr>
        <p:spPr>
          <a:xfrm>
            <a:off x="15397428" y="13662906"/>
            <a:ext cx="12114943" cy="2037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endParaRPr/>
          </a:p>
        </p:txBody>
      </p:sp>
      <p:sp>
        <p:nvSpPr>
          <p:cNvPr id="244" name="Google Shape;244;p8"/>
          <p:cNvSpPr txBox="1">
            <a:spLocks noGrp="1"/>
          </p:cNvSpPr>
          <p:nvPr>
            <p:ph type="body" idx="8"/>
          </p:nvPr>
        </p:nvSpPr>
        <p:spPr>
          <a:xfrm>
            <a:off x="15397428" y="12083960"/>
            <a:ext cx="12090503" cy="147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183E72"/>
              </a:buClr>
              <a:buSzPts val="5000"/>
              <a:buNone/>
            </a:pPr>
            <a:endParaRPr/>
          </a:p>
        </p:txBody>
      </p:sp>
      <p:sp>
        <p:nvSpPr>
          <p:cNvPr id="245" name="Google Shape;245;p8"/>
          <p:cNvSpPr txBox="1">
            <a:spLocks noGrp="1"/>
          </p:cNvSpPr>
          <p:nvPr>
            <p:ph type="body" idx="9"/>
          </p:nvPr>
        </p:nvSpPr>
        <p:spPr>
          <a:xfrm>
            <a:off x="15373345" y="21302977"/>
            <a:ext cx="12114943" cy="2037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endParaRPr/>
          </a:p>
        </p:txBody>
      </p:sp>
      <p:sp>
        <p:nvSpPr>
          <p:cNvPr id="246" name="Google Shape;246;p8"/>
          <p:cNvSpPr txBox="1">
            <a:spLocks noGrp="1"/>
          </p:cNvSpPr>
          <p:nvPr>
            <p:ph type="body" idx="13"/>
          </p:nvPr>
        </p:nvSpPr>
        <p:spPr>
          <a:xfrm>
            <a:off x="15527398" y="19774963"/>
            <a:ext cx="11984972" cy="147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183E72"/>
              </a:buClr>
              <a:buSzPts val="5000"/>
              <a:buNone/>
            </a:pPr>
            <a:endParaRPr/>
          </a:p>
        </p:txBody>
      </p:sp>
      <p:sp>
        <p:nvSpPr>
          <p:cNvPr id="247" name="Google Shape;247;p8"/>
          <p:cNvSpPr txBox="1">
            <a:spLocks noGrp="1"/>
          </p:cNvSpPr>
          <p:nvPr>
            <p:ph type="body" idx="14"/>
          </p:nvPr>
        </p:nvSpPr>
        <p:spPr>
          <a:xfrm>
            <a:off x="2576161" y="21353909"/>
            <a:ext cx="12114943" cy="2037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endParaRPr/>
          </a:p>
        </p:txBody>
      </p:sp>
      <p:sp>
        <p:nvSpPr>
          <p:cNvPr id="248" name="Google Shape;248;p8"/>
          <p:cNvSpPr txBox="1">
            <a:spLocks noGrp="1"/>
          </p:cNvSpPr>
          <p:nvPr>
            <p:ph type="body" idx="15"/>
          </p:nvPr>
        </p:nvSpPr>
        <p:spPr>
          <a:xfrm>
            <a:off x="2578128" y="19825895"/>
            <a:ext cx="12005413" cy="147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183E72"/>
              </a:buClr>
              <a:buSzPts val="5000"/>
              <a:buNone/>
            </a:pPr>
            <a:endParaRPr/>
          </a:p>
        </p:txBody>
      </p:sp>
      <p:sp>
        <p:nvSpPr>
          <p:cNvPr id="249" name="Google Shape;249;p8"/>
          <p:cNvSpPr txBox="1">
            <a:spLocks noGrp="1"/>
          </p:cNvSpPr>
          <p:nvPr>
            <p:ph type="body" idx="16"/>
          </p:nvPr>
        </p:nvSpPr>
        <p:spPr>
          <a:xfrm>
            <a:off x="28403978" y="21281584"/>
            <a:ext cx="12114943" cy="2037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endParaRPr/>
          </a:p>
        </p:txBody>
      </p:sp>
      <p:sp>
        <p:nvSpPr>
          <p:cNvPr id="250" name="Google Shape;250;p8"/>
          <p:cNvSpPr txBox="1">
            <a:spLocks noGrp="1"/>
          </p:cNvSpPr>
          <p:nvPr>
            <p:ph type="body" idx="17"/>
          </p:nvPr>
        </p:nvSpPr>
        <p:spPr>
          <a:xfrm>
            <a:off x="28558031" y="19753572"/>
            <a:ext cx="11910709" cy="147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183E72"/>
              </a:buClr>
              <a:buSzPts val="5000"/>
              <a:buNone/>
            </a:pPr>
            <a:endParaRPr/>
          </a:p>
        </p:txBody>
      </p:sp>
      <p:sp>
        <p:nvSpPr>
          <p:cNvPr id="251" name="Google Shape;251;p8"/>
          <p:cNvSpPr>
            <a:spLocks noGrp="1"/>
          </p:cNvSpPr>
          <p:nvPr>
            <p:ph type="chart" idx="18"/>
          </p:nvPr>
        </p:nvSpPr>
        <p:spPr>
          <a:xfrm>
            <a:off x="15418852" y="15496523"/>
            <a:ext cx="12168458" cy="3870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8"/>
          <p:cNvSpPr txBox="1">
            <a:spLocks noGrp="1"/>
          </p:cNvSpPr>
          <p:nvPr>
            <p:ph type="body" idx="19"/>
          </p:nvPr>
        </p:nvSpPr>
        <p:spPr>
          <a:xfrm>
            <a:off x="28355272" y="13967967"/>
            <a:ext cx="12063779" cy="35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/>
          </a:p>
        </p:txBody>
      </p:sp>
      <p:sp>
        <p:nvSpPr>
          <p:cNvPr id="253" name="Google Shape;253;p8"/>
          <p:cNvSpPr txBox="1">
            <a:spLocks noGrp="1"/>
          </p:cNvSpPr>
          <p:nvPr>
            <p:ph type="body" idx="20"/>
          </p:nvPr>
        </p:nvSpPr>
        <p:spPr>
          <a:xfrm>
            <a:off x="2576162" y="26446744"/>
            <a:ext cx="7281969" cy="35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/>
          </a:p>
        </p:txBody>
      </p:sp>
      <p:sp>
        <p:nvSpPr>
          <p:cNvPr id="254" name="Google Shape;254;p8"/>
          <p:cNvSpPr txBox="1">
            <a:spLocks noGrp="1"/>
          </p:cNvSpPr>
          <p:nvPr>
            <p:ph type="body" idx="21"/>
          </p:nvPr>
        </p:nvSpPr>
        <p:spPr>
          <a:xfrm>
            <a:off x="15360430" y="26446744"/>
            <a:ext cx="12426102" cy="35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/>
          </a:p>
        </p:txBody>
      </p:sp>
      <p:sp>
        <p:nvSpPr>
          <p:cNvPr id="255" name="Google Shape;255;p8"/>
          <p:cNvSpPr txBox="1">
            <a:spLocks noGrp="1"/>
          </p:cNvSpPr>
          <p:nvPr>
            <p:ph type="body" idx="22"/>
          </p:nvPr>
        </p:nvSpPr>
        <p:spPr>
          <a:xfrm>
            <a:off x="28406563" y="26446744"/>
            <a:ext cx="12136439" cy="35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/>
          </a:p>
        </p:txBody>
      </p:sp>
      <p:sp>
        <p:nvSpPr>
          <p:cNvPr id="256" name="Google Shape;256;p8"/>
          <p:cNvSpPr txBox="1">
            <a:spLocks noGrp="1"/>
          </p:cNvSpPr>
          <p:nvPr>
            <p:ph type="body" idx="23"/>
          </p:nvPr>
        </p:nvSpPr>
        <p:spPr>
          <a:xfrm>
            <a:off x="2591221" y="18654419"/>
            <a:ext cx="11910812" cy="35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endParaRPr/>
          </a:p>
        </p:txBody>
      </p:sp>
      <p:sp>
        <p:nvSpPr>
          <p:cNvPr id="257" name="Google Shape;257;p8"/>
          <p:cNvSpPr>
            <a:spLocks noGrp="1"/>
          </p:cNvSpPr>
          <p:nvPr>
            <p:ph type="tbl" idx="24"/>
          </p:nvPr>
        </p:nvSpPr>
        <p:spPr>
          <a:xfrm>
            <a:off x="2778701" y="14325045"/>
            <a:ext cx="11706754" cy="39728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8" name="Google Shape;258;p8"/>
          <p:cNvSpPr>
            <a:spLocks noGrp="1"/>
          </p:cNvSpPr>
          <p:nvPr>
            <p:ph type="chart" idx="25"/>
          </p:nvPr>
        </p:nvSpPr>
        <p:spPr>
          <a:xfrm>
            <a:off x="2576161" y="23238459"/>
            <a:ext cx="11898607" cy="32088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9" name="Google Shape;259;p8"/>
          <p:cNvSpPr>
            <a:spLocks noGrp="1"/>
          </p:cNvSpPr>
          <p:nvPr>
            <p:ph type="dgm" idx="26"/>
          </p:nvPr>
        </p:nvSpPr>
        <p:spPr>
          <a:xfrm>
            <a:off x="15391259" y="23219278"/>
            <a:ext cx="12019310" cy="3075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p8"/>
          <p:cNvSpPr>
            <a:spLocks noGrp="1"/>
          </p:cNvSpPr>
          <p:nvPr>
            <p:ph type="pic" idx="27"/>
          </p:nvPr>
        </p:nvSpPr>
        <p:spPr>
          <a:xfrm>
            <a:off x="27998719" y="4476097"/>
            <a:ext cx="13047795" cy="49920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8"/>
          <p:cNvSpPr>
            <a:spLocks noGrp="1"/>
          </p:cNvSpPr>
          <p:nvPr>
            <p:ph type="clipArt" idx="28"/>
          </p:nvPr>
        </p:nvSpPr>
        <p:spPr>
          <a:xfrm>
            <a:off x="28421806" y="23391402"/>
            <a:ext cx="12247358" cy="3106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2" name="Google Shape;262;p8"/>
          <p:cNvSpPr txBox="1">
            <a:spLocks noGrp="1"/>
          </p:cNvSpPr>
          <p:nvPr>
            <p:ph type="title"/>
          </p:nvPr>
        </p:nvSpPr>
        <p:spPr>
          <a:xfrm>
            <a:off x="15627444" y="623857"/>
            <a:ext cx="25322768" cy="15789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4975" tIns="107475" rIns="214975" bIns="1074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183E72"/>
              </a:buClr>
              <a:buSzPts val="7400"/>
              <a:buFont typeface="Arial"/>
              <a:buNone/>
            </a:pPr>
            <a:endParaRPr/>
          </a:p>
        </p:txBody>
      </p:sp>
      <p:sp>
        <p:nvSpPr>
          <p:cNvPr id="263" name="Google Shape;263;p8"/>
          <p:cNvSpPr txBox="1">
            <a:spLocks noGrp="1"/>
          </p:cNvSpPr>
          <p:nvPr>
            <p:ph type="body" idx="29"/>
          </p:nvPr>
        </p:nvSpPr>
        <p:spPr>
          <a:xfrm>
            <a:off x="15703642" y="2915877"/>
            <a:ext cx="25246568" cy="1052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183E72"/>
              </a:buClr>
              <a:buSzPts val="3500"/>
              <a:buNone/>
            </a:pPr>
            <a:endParaRPr/>
          </a:p>
        </p:txBody>
      </p:sp>
      <p:sp>
        <p:nvSpPr>
          <p:cNvPr id="264" name="Google Shape;264;p8"/>
          <p:cNvSpPr>
            <a:spLocks noGrp="1"/>
          </p:cNvSpPr>
          <p:nvPr>
            <p:ph type="pic" idx="30"/>
          </p:nvPr>
        </p:nvSpPr>
        <p:spPr>
          <a:xfrm>
            <a:off x="2123145" y="27821959"/>
            <a:ext cx="4315865" cy="1680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5" name="Google Shape;265;p8"/>
          <p:cNvSpPr>
            <a:spLocks noGrp="1"/>
          </p:cNvSpPr>
          <p:nvPr>
            <p:ph type="pic" idx="31"/>
          </p:nvPr>
        </p:nvSpPr>
        <p:spPr>
          <a:xfrm>
            <a:off x="6948405" y="27821959"/>
            <a:ext cx="4315865" cy="1680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6" name="Google Shape;266;p8"/>
          <p:cNvSpPr>
            <a:spLocks noGrp="1"/>
          </p:cNvSpPr>
          <p:nvPr>
            <p:ph type="pic" idx="32"/>
          </p:nvPr>
        </p:nvSpPr>
        <p:spPr>
          <a:xfrm>
            <a:off x="11707332" y="27821959"/>
            <a:ext cx="4315865" cy="1680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" name="Google Shape;267;p8"/>
          <p:cNvSpPr>
            <a:spLocks noGrp="1"/>
          </p:cNvSpPr>
          <p:nvPr>
            <p:ph type="pic" idx="33"/>
          </p:nvPr>
        </p:nvSpPr>
        <p:spPr>
          <a:xfrm>
            <a:off x="16415973" y="27821959"/>
            <a:ext cx="4315865" cy="1680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68" name="Google Shape;268;p8"/>
          <p:cNvCxnSpPr/>
          <p:nvPr/>
        </p:nvCxnSpPr>
        <p:spPr>
          <a:xfrm rot="10800000">
            <a:off x="15016873" y="4417467"/>
            <a:ext cx="0" cy="22602745"/>
          </a:xfrm>
          <a:prstGeom prst="straightConnector1">
            <a:avLst/>
          </a:prstGeom>
          <a:noFill/>
          <a:ln w="9525" cap="flat" cmpd="sng">
            <a:solidFill>
              <a:srgbClr val="193E72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69" name="Google Shape;269;p8"/>
          <p:cNvCxnSpPr/>
          <p:nvPr/>
        </p:nvCxnSpPr>
        <p:spPr>
          <a:xfrm rot="10800000">
            <a:off x="27959978" y="4417467"/>
            <a:ext cx="0" cy="22617342"/>
          </a:xfrm>
          <a:prstGeom prst="straightConnector1">
            <a:avLst/>
          </a:prstGeom>
          <a:noFill/>
          <a:ln w="9525" cap="flat" cmpd="sng">
            <a:solidFill>
              <a:srgbClr val="193E72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70" name="Google Shape;270;p8"/>
          <p:cNvSpPr/>
          <p:nvPr/>
        </p:nvSpPr>
        <p:spPr>
          <a:xfrm>
            <a:off x="26290750" y="27771566"/>
            <a:ext cx="14756225" cy="20415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800" b="0" i="0" u="none" strike="noStrik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study/project is funded by/ supported by the National Institute for Health Research (NIHR) [name of NIHR programme (Grant Reference Number XXX)/name of part of the NIHR]. The views expressed are those of the author(s) and not necessarily those of the NIHR or the Department of Health and Social Care.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" name="Google Shape;276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959978" y="4442901"/>
            <a:ext cx="12984375" cy="15033041"/>
          </a:xfrm>
          <a:prstGeom prst="rect">
            <a:avLst/>
          </a:prstGeom>
          <a:noFill/>
          <a:ln>
            <a:noFill/>
          </a:ln>
        </p:spPr>
      </p:pic>
      <p:pic>
        <p:nvPicPr>
          <p:cNvPr id="277" name="Google Shape;277;p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096389" y="4415951"/>
            <a:ext cx="25923308" cy="7572043"/>
          </a:xfrm>
          <a:prstGeom prst="rect">
            <a:avLst/>
          </a:prstGeom>
          <a:noFill/>
          <a:ln>
            <a:noFill/>
          </a:ln>
        </p:spPr>
      </p:pic>
      <p:pic>
        <p:nvPicPr>
          <p:cNvPr id="278" name="Google Shape;278;p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096389" y="19522064"/>
            <a:ext cx="12933951" cy="7494840"/>
          </a:xfrm>
          <a:prstGeom prst="rect">
            <a:avLst/>
          </a:prstGeom>
          <a:noFill/>
          <a:ln>
            <a:noFill/>
          </a:ln>
        </p:spPr>
      </p:pic>
      <p:sp>
        <p:nvSpPr>
          <p:cNvPr id="279" name="Google Shape;279;p9"/>
          <p:cNvSpPr txBox="1">
            <a:spLocks noGrp="1"/>
          </p:cNvSpPr>
          <p:nvPr>
            <p:ph type="body" idx="1"/>
          </p:nvPr>
        </p:nvSpPr>
        <p:spPr>
          <a:xfrm>
            <a:off x="2584533" y="4596693"/>
            <a:ext cx="24622433" cy="713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None/>
            </a:pPr>
            <a:endParaRPr/>
          </a:p>
        </p:txBody>
      </p:sp>
      <p:sp>
        <p:nvSpPr>
          <p:cNvPr id="280" name="Google Shape;280;p9"/>
          <p:cNvSpPr txBox="1">
            <a:spLocks noGrp="1"/>
          </p:cNvSpPr>
          <p:nvPr>
            <p:ph type="body" idx="3"/>
          </p:nvPr>
        </p:nvSpPr>
        <p:spPr>
          <a:xfrm>
            <a:off x="15703486" y="11167152"/>
            <a:ext cx="11375920" cy="305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None/>
            </a:pPr>
            <a:endParaRPr/>
          </a:p>
        </p:txBody>
      </p:sp>
      <p:sp>
        <p:nvSpPr>
          <p:cNvPr id="281" name="Google Shape;281;p9"/>
          <p:cNvSpPr txBox="1">
            <a:spLocks noGrp="1"/>
          </p:cNvSpPr>
          <p:nvPr>
            <p:ph type="body" idx="4"/>
          </p:nvPr>
        </p:nvSpPr>
        <p:spPr>
          <a:xfrm>
            <a:off x="28428588" y="18743472"/>
            <a:ext cx="11910812" cy="35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</a:pPr>
            <a:endParaRPr/>
          </a:p>
        </p:txBody>
      </p:sp>
      <p:sp>
        <p:nvSpPr>
          <p:cNvPr id="282" name="Google Shape;282;p9"/>
          <p:cNvSpPr>
            <a:spLocks noGrp="1"/>
          </p:cNvSpPr>
          <p:nvPr>
            <p:ph type="tbl" idx="5"/>
          </p:nvPr>
        </p:nvSpPr>
        <p:spPr>
          <a:xfrm>
            <a:off x="28616066" y="14325045"/>
            <a:ext cx="11706754" cy="39728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3" name="Google Shape;283;p9"/>
          <p:cNvSpPr>
            <a:spLocks noGrp="1"/>
          </p:cNvSpPr>
          <p:nvPr>
            <p:ph type="chart" idx="6"/>
          </p:nvPr>
        </p:nvSpPr>
        <p:spPr>
          <a:xfrm>
            <a:off x="2576161" y="23238459"/>
            <a:ext cx="11898607" cy="32088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4" name="Google Shape;284;p9"/>
          <p:cNvSpPr>
            <a:spLocks noGrp="1"/>
          </p:cNvSpPr>
          <p:nvPr>
            <p:ph type="dgm" idx="7"/>
          </p:nvPr>
        </p:nvSpPr>
        <p:spPr>
          <a:xfrm>
            <a:off x="15391259" y="23219278"/>
            <a:ext cx="12019310" cy="3075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5" name="Google Shape;285;p9"/>
          <p:cNvSpPr>
            <a:spLocks noGrp="1"/>
          </p:cNvSpPr>
          <p:nvPr>
            <p:ph type="pic" idx="8"/>
          </p:nvPr>
        </p:nvSpPr>
        <p:spPr>
          <a:xfrm>
            <a:off x="27902413" y="4430671"/>
            <a:ext cx="13047795" cy="49920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6" name="Google Shape;286;p9"/>
          <p:cNvSpPr>
            <a:spLocks noGrp="1"/>
          </p:cNvSpPr>
          <p:nvPr>
            <p:ph type="clipArt" idx="9"/>
          </p:nvPr>
        </p:nvSpPr>
        <p:spPr>
          <a:xfrm>
            <a:off x="28421806" y="23235797"/>
            <a:ext cx="12247358" cy="32624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7" name="Google Shape;287;p9"/>
          <p:cNvSpPr txBox="1">
            <a:spLocks noGrp="1"/>
          </p:cNvSpPr>
          <p:nvPr>
            <p:ph type="body" idx="13"/>
          </p:nvPr>
        </p:nvSpPr>
        <p:spPr>
          <a:xfrm>
            <a:off x="15703644" y="3213530"/>
            <a:ext cx="20257404" cy="924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183E72"/>
              </a:buClr>
              <a:buSzPts val="3000"/>
              <a:buNone/>
            </a:pPr>
            <a:endParaRPr/>
          </a:p>
        </p:txBody>
      </p:sp>
      <p:sp>
        <p:nvSpPr>
          <p:cNvPr id="288" name="Google Shape;288;p9"/>
          <p:cNvSpPr txBox="1">
            <a:spLocks noGrp="1"/>
          </p:cNvSpPr>
          <p:nvPr>
            <p:ph type="body" idx="14"/>
          </p:nvPr>
        </p:nvSpPr>
        <p:spPr>
          <a:xfrm>
            <a:off x="2698487" y="5647074"/>
            <a:ext cx="24546089" cy="59592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endParaRPr/>
          </a:p>
        </p:txBody>
      </p:sp>
      <p:sp>
        <p:nvSpPr>
          <p:cNvPr id="289" name="Google Shape;289;p9"/>
          <p:cNvSpPr txBox="1">
            <a:spLocks noGrp="1"/>
          </p:cNvSpPr>
          <p:nvPr>
            <p:ph type="body" idx="15"/>
          </p:nvPr>
        </p:nvSpPr>
        <p:spPr>
          <a:xfrm>
            <a:off x="28404581" y="9709300"/>
            <a:ext cx="11857628" cy="713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183E72"/>
              </a:buClr>
              <a:buSzPts val="3500"/>
              <a:buNone/>
            </a:pPr>
            <a:endParaRPr/>
          </a:p>
        </p:txBody>
      </p:sp>
      <p:sp>
        <p:nvSpPr>
          <p:cNvPr id="290" name="Google Shape;290;p9"/>
          <p:cNvSpPr txBox="1">
            <a:spLocks noGrp="1"/>
          </p:cNvSpPr>
          <p:nvPr>
            <p:ph type="body" idx="16"/>
          </p:nvPr>
        </p:nvSpPr>
        <p:spPr>
          <a:xfrm>
            <a:off x="28518538" y="10454078"/>
            <a:ext cx="11820863" cy="3718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/>
          </a:p>
        </p:txBody>
      </p:sp>
      <p:sp>
        <p:nvSpPr>
          <p:cNvPr id="291" name="Google Shape;291;p9"/>
          <p:cNvSpPr txBox="1">
            <a:spLocks noGrp="1"/>
          </p:cNvSpPr>
          <p:nvPr>
            <p:ph type="body" idx="17"/>
          </p:nvPr>
        </p:nvSpPr>
        <p:spPr>
          <a:xfrm>
            <a:off x="15437445" y="12192785"/>
            <a:ext cx="11857628" cy="713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183E72"/>
              </a:buClr>
              <a:buSzPts val="3500"/>
              <a:buNone/>
            </a:pPr>
            <a:endParaRPr/>
          </a:p>
        </p:txBody>
      </p:sp>
      <p:sp>
        <p:nvSpPr>
          <p:cNvPr id="292" name="Google Shape;292;p9"/>
          <p:cNvSpPr txBox="1">
            <a:spLocks noGrp="1"/>
          </p:cNvSpPr>
          <p:nvPr>
            <p:ph type="body" idx="18"/>
          </p:nvPr>
        </p:nvSpPr>
        <p:spPr>
          <a:xfrm>
            <a:off x="15437444" y="12937563"/>
            <a:ext cx="11820863" cy="3718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/>
          </a:p>
        </p:txBody>
      </p:sp>
      <p:sp>
        <p:nvSpPr>
          <p:cNvPr id="293" name="Google Shape;293;p9"/>
          <p:cNvSpPr txBox="1">
            <a:spLocks noGrp="1"/>
          </p:cNvSpPr>
          <p:nvPr>
            <p:ph type="body" idx="19"/>
          </p:nvPr>
        </p:nvSpPr>
        <p:spPr>
          <a:xfrm>
            <a:off x="2629457" y="19774963"/>
            <a:ext cx="11857628" cy="713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183E72"/>
              </a:buClr>
              <a:buSzPts val="3500"/>
              <a:buNone/>
            </a:pPr>
            <a:endParaRPr/>
          </a:p>
        </p:txBody>
      </p:sp>
      <p:sp>
        <p:nvSpPr>
          <p:cNvPr id="294" name="Google Shape;294;p9"/>
          <p:cNvSpPr txBox="1">
            <a:spLocks noGrp="1"/>
          </p:cNvSpPr>
          <p:nvPr>
            <p:ph type="body" idx="20"/>
          </p:nvPr>
        </p:nvSpPr>
        <p:spPr>
          <a:xfrm>
            <a:off x="2629456" y="20519741"/>
            <a:ext cx="11820863" cy="3718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/>
          </a:p>
        </p:txBody>
      </p:sp>
      <p:sp>
        <p:nvSpPr>
          <p:cNvPr id="295" name="Google Shape;295;p9"/>
          <p:cNvSpPr txBox="1">
            <a:spLocks noGrp="1"/>
          </p:cNvSpPr>
          <p:nvPr>
            <p:ph type="body" idx="21"/>
          </p:nvPr>
        </p:nvSpPr>
        <p:spPr>
          <a:xfrm>
            <a:off x="15473998" y="19774963"/>
            <a:ext cx="11857628" cy="713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183E72"/>
              </a:buClr>
              <a:buSzPts val="3500"/>
              <a:buNone/>
            </a:pPr>
            <a:endParaRPr/>
          </a:p>
        </p:txBody>
      </p:sp>
      <p:sp>
        <p:nvSpPr>
          <p:cNvPr id="296" name="Google Shape;296;p9"/>
          <p:cNvSpPr txBox="1">
            <a:spLocks noGrp="1"/>
          </p:cNvSpPr>
          <p:nvPr>
            <p:ph type="body" idx="22"/>
          </p:nvPr>
        </p:nvSpPr>
        <p:spPr>
          <a:xfrm>
            <a:off x="15473998" y="20519741"/>
            <a:ext cx="11820863" cy="3718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/>
          </a:p>
        </p:txBody>
      </p:sp>
      <p:sp>
        <p:nvSpPr>
          <p:cNvPr id="297" name="Google Shape;297;p9"/>
          <p:cNvSpPr txBox="1">
            <a:spLocks noGrp="1"/>
          </p:cNvSpPr>
          <p:nvPr>
            <p:ph type="body" idx="23"/>
          </p:nvPr>
        </p:nvSpPr>
        <p:spPr>
          <a:xfrm>
            <a:off x="28453503" y="26447288"/>
            <a:ext cx="11910812" cy="35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</a:pPr>
            <a:endParaRPr/>
          </a:p>
        </p:txBody>
      </p:sp>
      <p:sp>
        <p:nvSpPr>
          <p:cNvPr id="298" name="Google Shape;298;p9"/>
          <p:cNvSpPr txBox="1">
            <a:spLocks noGrp="1"/>
          </p:cNvSpPr>
          <p:nvPr>
            <p:ph type="body" idx="24"/>
          </p:nvPr>
        </p:nvSpPr>
        <p:spPr>
          <a:xfrm>
            <a:off x="15446539" y="26447288"/>
            <a:ext cx="11910812" cy="35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</a:pPr>
            <a:endParaRPr/>
          </a:p>
        </p:txBody>
      </p:sp>
      <p:sp>
        <p:nvSpPr>
          <p:cNvPr id="299" name="Google Shape;299;p9"/>
          <p:cNvSpPr txBox="1">
            <a:spLocks noGrp="1"/>
          </p:cNvSpPr>
          <p:nvPr>
            <p:ph type="body" idx="25"/>
          </p:nvPr>
        </p:nvSpPr>
        <p:spPr>
          <a:xfrm>
            <a:off x="2672729" y="26498222"/>
            <a:ext cx="11910812" cy="35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</a:pPr>
            <a:endParaRPr/>
          </a:p>
        </p:txBody>
      </p:sp>
      <p:sp>
        <p:nvSpPr>
          <p:cNvPr id="300" name="Google Shape;300;p9"/>
          <p:cNvSpPr txBox="1">
            <a:spLocks noGrp="1"/>
          </p:cNvSpPr>
          <p:nvPr>
            <p:ph type="body" idx="26"/>
          </p:nvPr>
        </p:nvSpPr>
        <p:spPr>
          <a:xfrm>
            <a:off x="28583572" y="19774963"/>
            <a:ext cx="11857628" cy="713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183E72"/>
              </a:buClr>
              <a:buSzPts val="3500"/>
              <a:buNone/>
            </a:pPr>
            <a:endParaRPr/>
          </a:p>
        </p:txBody>
      </p:sp>
      <p:sp>
        <p:nvSpPr>
          <p:cNvPr id="301" name="Google Shape;301;p9"/>
          <p:cNvSpPr txBox="1">
            <a:spLocks noGrp="1"/>
          </p:cNvSpPr>
          <p:nvPr>
            <p:ph type="body" idx="27"/>
          </p:nvPr>
        </p:nvSpPr>
        <p:spPr>
          <a:xfrm>
            <a:off x="28583572" y="20519741"/>
            <a:ext cx="11820863" cy="3718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/>
          </a:p>
        </p:txBody>
      </p:sp>
      <p:sp>
        <p:nvSpPr>
          <p:cNvPr id="302" name="Google Shape;302;p9"/>
          <p:cNvSpPr>
            <a:spLocks noGrp="1"/>
          </p:cNvSpPr>
          <p:nvPr>
            <p:ph type="chart" idx="28"/>
          </p:nvPr>
        </p:nvSpPr>
        <p:spPr>
          <a:xfrm>
            <a:off x="15703359" y="7703654"/>
            <a:ext cx="11421552" cy="33106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3" name="Google Shape;303;p9"/>
          <p:cNvSpPr>
            <a:spLocks noGrp="1"/>
          </p:cNvSpPr>
          <p:nvPr>
            <p:ph type="pic" idx="29"/>
          </p:nvPr>
        </p:nvSpPr>
        <p:spPr>
          <a:xfrm>
            <a:off x="2123145" y="27821959"/>
            <a:ext cx="4315865" cy="1680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4" name="Google Shape;304;p9"/>
          <p:cNvSpPr>
            <a:spLocks noGrp="1"/>
          </p:cNvSpPr>
          <p:nvPr>
            <p:ph type="pic" idx="30"/>
          </p:nvPr>
        </p:nvSpPr>
        <p:spPr>
          <a:xfrm>
            <a:off x="6948405" y="27821959"/>
            <a:ext cx="4315865" cy="1680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5" name="Google Shape;305;p9"/>
          <p:cNvSpPr>
            <a:spLocks noGrp="1"/>
          </p:cNvSpPr>
          <p:nvPr>
            <p:ph type="pic" idx="31"/>
          </p:nvPr>
        </p:nvSpPr>
        <p:spPr>
          <a:xfrm>
            <a:off x="11707332" y="27821959"/>
            <a:ext cx="4315865" cy="1680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6" name="Google Shape;306;p9"/>
          <p:cNvSpPr>
            <a:spLocks noGrp="1"/>
          </p:cNvSpPr>
          <p:nvPr>
            <p:ph type="pic" idx="32"/>
          </p:nvPr>
        </p:nvSpPr>
        <p:spPr>
          <a:xfrm>
            <a:off x="16415973" y="27821959"/>
            <a:ext cx="4315865" cy="1680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8" name="Google Shape;308;p9"/>
          <p:cNvSpPr txBox="1">
            <a:spLocks noGrp="1"/>
          </p:cNvSpPr>
          <p:nvPr>
            <p:ph type="title"/>
          </p:nvPr>
        </p:nvSpPr>
        <p:spPr>
          <a:xfrm>
            <a:off x="15627444" y="903684"/>
            <a:ext cx="25322768" cy="15789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4975" tIns="107475" rIns="214975" bIns="1074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183E72"/>
              </a:buClr>
              <a:buSzPts val="6500"/>
              <a:buFont typeface="Arial"/>
              <a:buNone/>
            </a:pPr>
            <a:endParaRPr/>
          </a:p>
        </p:txBody>
      </p:sp>
      <p:cxnSp>
        <p:nvCxnSpPr>
          <p:cNvPr id="309" name="Google Shape;309;p9"/>
          <p:cNvCxnSpPr/>
          <p:nvPr/>
        </p:nvCxnSpPr>
        <p:spPr>
          <a:xfrm rot="10800000">
            <a:off x="27959978" y="4390517"/>
            <a:ext cx="0" cy="22617342"/>
          </a:xfrm>
          <a:prstGeom prst="straightConnector1">
            <a:avLst/>
          </a:prstGeom>
          <a:noFill/>
          <a:ln w="9525" cap="flat" cmpd="sng">
            <a:solidFill>
              <a:srgbClr val="193E72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10" name="Google Shape;310;p9"/>
          <p:cNvCxnSpPr/>
          <p:nvPr/>
        </p:nvCxnSpPr>
        <p:spPr>
          <a:xfrm rot="10800000">
            <a:off x="15016873" y="4390517"/>
            <a:ext cx="0" cy="22602745"/>
          </a:xfrm>
          <a:prstGeom prst="straightConnector1">
            <a:avLst/>
          </a:prstGeom>
          <a:noFill/>
          <a:ln w="9525" cap="flat" cmpd="sng">
            <a:solidFill>
              <a:srgbClr val="193E72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311" name="Google Shape;311;p9"/>
          <p:cNvSpPr/>
          <p:nvPr/>
        </p:nvSpPr>
        <p:spPr>
          <a:xfrm>
            <a:off x="26290750" y="27771566"/>
            <a:ext cx="14756225" cy="20415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800" b="0" i="0" u="none" strike="noStrik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study/project is funded by/ supported by the National Institute for Health Research (NIHR) [name of NIHR programme (Grant Reference Number XXX)/name of part of the NIHR]. The views expressed are those of the author(s) and not necessarily those of the NIHR or the Department of Health and Social Care.</a:t>
            </a:r>
            <a:endParaRPr/>
          </a:p>
        </p:txBody>
      </p:sp>
      <p:sp>
        <p:nvSpPr>
          <p:cNvPr id="312" name="Google Shape;312;p9"/>
          <p:cNvSpPr>
            <a:spLocks noGrp="1"/>
          </p:cNvSpPr>
          <p:nvPr>
            <p:ph type="pic" idx="2"/>
          </p:nvPr>
        </p:nvSpPr>
        <p:spPr>
          <a:xfrm>
            <a:off x="2123323" y="11974519"/>
            <a:ext cx="12819664" cy="7494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256</Words>
  <Application>Microsoft Macintosh PowerPoint</Application>
  <PresentationFormat>Custom</PresentationFormat>
  <Paragraphs>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Nicola West</cp:lastModifiedBy>
  <cp:revision>2</cp:revision>
  <dcterms:modified xsi:type="dcterms:W3CDTF">2019-10-10T08:36:28Z</dcterms:modified>
</cp:coreProperties>
</file>